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2" y="4591968"/>
            <a:ext cx="1375863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983" y="885837"/>
            <a:ext cx="1114383" cy="1114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8222" y="2685273"/>
            <a:ext cx="1436213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6" y="848784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6293291" y="461865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5" y="65957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66" y="2695237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4" y="4634602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19" y="2825862"/>
            <a:ext cx="1114383" cy="111438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781065"/>
            <a:ext cx="1375863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385" y="4395199"/>
            <a:ext cx="1436213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76" y="2813094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91" y="86955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238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2024-11-19T18:39:49Z</dcterms:created>
  <dcterms:modified xsi:type="dcterms:W3CDTF">2024-11-19T20:41:53Z</dcterms:modified>
</cp:coreProperties>
</file>