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2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футболкою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1979" y="520864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басейні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0801" y="5185640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ліжку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58568" y="497397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книжкою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6390" y="519173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супом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56390" y="498488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собакою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0801" y="5218576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піснею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56390" y="5196133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27568" y="4968263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овочами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16338" y="2302781"/>
            <a:ext cx="36099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2024-05-06T16:16:00Z</dcterms:created>
  <dcterms:modified xsi:type="dcterms:W3CDTF">2024-11-25T09:49:17Z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