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6000" y="327724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27269" y="3325816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4" y="350727"/>
            <a:ext cx="2530605" cy="25306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86" y="259726"/>
            <a:ext cx="2568480" cy="25684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2" y="78727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72" y="496423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0" y="326162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56" y="301162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3" y="402029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6" y="529910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6" y="43103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937" y="27997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9" y="568225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9" y="284821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46" y="716444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79" y="576628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0" y="634012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63" y="825402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777606"/>
            <a:ext cx="1843200" cy="1828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10" y="546972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7" y="463350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9" y="458287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1" y="478294"/>
            <a:ext cx="2226486" cy="2226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5" y="502122"/>
            <a:ext cx="2238902" cy="22389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605896"/>
            <a:ext cx="1937658" cy="20089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7" y="542738"/>
            <a:ext cx="1924908" cy="20089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2" y="496423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0290" y="3429000"/>
            <a:ext cx="19431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2024-08-01T19:32:30Z</dcterms:created>
  <dcterms:modified xsi:type="dcterms:W3CDTF">2024-12-06T10:25:17Z</dcterms:modified>
</cp:coreProperties>
</file>