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8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19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526109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532459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526109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498418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98418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504768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489991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526109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41" y="1140987"/>
            <a:ext cx="4484430" cy="46228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7655" y="3169920"/>
            <a:ext cx="28860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9</cp:revision>
  <dcterms:created xsi:type="dcterms:W3CDTF">2024-04-19T18:37:00Z</dcterms:created>
  <dcterms:modified xsi:type="dcterms:W3CDTF">2024-07-12T06:36:18Z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