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205180" cy="685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51" y="-338109"/>
            <a:ext cx="5717545" cy="5717545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5880" y="3429000"/>
            <a:ext cx="286702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2024-04-23T06:02:00Z</dcterms:created>
  <dcterms:modified xsi:type="dcterms:W3CDTF">2024-10-30T11:29:09Z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