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3" d="100"/>
          <a:sy n="103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tags" Target="../tags/tag1.xml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8632746" y="5624553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трелка: влево-вправо 37"/>
          <p:cNvSpPr/>
          <p:nvPr/>
        </p:nvSpPr>
        <p:spPr>
          <a:xfrm>
            <a:off x="5228137" y="2521570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120846" y="5666153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Прямоугольник: скругленные углы 16"/>
          <p:cNvSpPr/>
          <p:nvPr/>
        </p:nvSpPr>
        <p:spPr>
          <a:xfrm>
            <a:off x="5069839" y="443343"/>
            <a:ext cx="1932153" cy="165067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035" y="490125"/>
            <a:ext cx="240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ласково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сердце, День святого Валентина, красный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1424108"/>
            <a:ext cx="611185" cy="602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8" name="Группа 57"/>
          <p:cNvGrpSpPr/>
          <p:nvPr/>
        </p:nvGrpSpPr>
        <p:grpSpPr>
          <a:xfrm>
            <a:off x="351323" y="458266"/>
            <a:ext cx="4630645" cy="4957640"/>
            <a:chOff x="351323" y="458266"/>
            <a:chExt cx="4630645" cy="4957640"/>
          </a:xfrm>
        </p:grpSpPr>
        <p:sp>
          <p:nvSpPr>
            <p:cNvPr id="10" name="Блок-схема: узел суммирования 9"/>
            <p:cNvSpPr/>
            <p:nvPr/>
          </p:nvSpPr>
          <p:spPr>
            <a:xfrm>
              <a:off x="490092" y="694026"/>
              <a:ext cx="4485310" cy="4414652"/>
            </a:xfrm>
            <a:prstGeom prst="flowChartSummingJunction">
              <a:avLst/>
            </a:pr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ваз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87261" y="458266"/>
              <a:ext cx="1890971" cy="189097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едуза, беспозвоночный, кишечнополостные, Морские беспозвоночные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394">
              <a:off x="1438641" y="3103904"/>
              <a:ext cx="2312002" cy="231200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еталлоизделия, замок, навесной замок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1323" y="2021396"/>
              <a:ext cx="1890969" cy="1890969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97" y="2132011"/>
              <a:ext cx="1890971" cy="1418229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7001992" y="694026"/>
            <a:ext cx="4546705" cy="4414650"/>
            <a:chOff x="7001992" y="694026"/>
            <a:chExt cx="4546705" cy="4414650"/>
          </a:xfrm>
        </p:grpSpPr>
        <p:sp>
          <p:nvSpPr>
            <p:cNvPr id="28" name="Блок-схема: узел суммирования 27"/>
            <p:cNvSpPr/>
            <p:nvPr/>
          </p:nvSpPr>
          <p:spPr>
            <a:xfrm>
              <a:off x="7001992" y="694026"/>
              <a:ext cx="4485309" cy="4414650"/>
            </a:xfrm>
            <a:prstGeom prst="flowChartSummingJunction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зонтик,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47174">
              <a:off x="9627194" y="1809428"/>
              <a:ext cx="1921503" cy="1921503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8060">
              <a:off x="8312009" y="3355604"/>
              <a:ext cx="1703618" cy="170361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цветок, рисунок, лепесток, Садовые розы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50142">
              <a:off x="8428233" y="701632"/>
              <a:ext cx="1737382" cy="1737382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мультфильм, зеленый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673" y="2474311"/>
              <a:ext cx="1721215" cy="806820"/>
            </a:xfrm>
            <a:prstGeom prst="rect">
              <a:avLst/>
            </a:prstGeom>
          </p:spPr>
        </p:pic>
      </p:grp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3920" y="4127500"/>
            <a:ext cx="2581275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153</cp:revision>
  <dcterms:created xsi:type="dcterms:W3CDTF">2022-03-22T10:23:00Z</dcterms:created>
  <dcterms:modified xsi:type="dcterms:W3CDTF">2024-06-11T08:02:32Z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9AD78991E089467EB27D70B4AA8288FD_12</vt:lpwstr>
  </property>
  <property fmtid="{D5CDD505-2E9C-101B-9397-08002B2CF9AE}" pid="3" name="KSOProductBuildVer">
    <vt:lpwstr>1033-12.2.0.17119</vt:lpwstr>
  </property>
</Properties>
</file>