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3657600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4ACF4C-BDEE-4C53-9262-6F2E3116D136}"/>
</file>

<file path=customXml/itemProps2.xml><?xml version="1.0" encoding="utf-8"?>
<ds:datastoreItem xmlns:ds="http://schemas.openxmlformats.org/officeDocument/2006/customXml" ds:itemID="{4C55CC35-13E1-41A5-905A-A89E330DF472}"/>
</file>

<file path=customXml/itemProps3.xml><?xml version="1.0" encoding="utf-8"?>
<ds:datastoreItem xmlns:ds="http://schemas.openxmlformats.org/officeDocument/2006/customXml" ds:itemID="{8FD2B4BD-3B24-4B33-987C-2115308DD824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