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5A9BF-E1BA-4BB8-BF41-BABA20C3787F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BC1CA-DC08-451A-BA25-9ECEBF0F51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23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C1CA-DC08-451A-BA25-9ECEBF0F51D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294746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A8C47F8-938F-1E79-F0E1-D3CA4B428C7F}"/>
              </a:ext>
            </a:extLst>
          </p:cNvPr>
          <p:cNvSpPr/>
          <p:nvPr/>
        </p:nvSpPr>
        <p:spPr>
          <a:xfrm>
            <a:off x="1424749" y="226425"/>
            <a:ext cx="6197600" cy="619760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859B1D-32A2-EA8C-795A-C6E83CBF2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49" y="433975"/>
            <a:ext cx="1918777" cy="191877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6AD514-4D60-8532-A36B-6C0A33F51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043" y="778938"/>
            <a:ext cx="1551957" cy="1551957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5E72B155-DCEB-2CDC-0A33-0C72E8034183}"/>
              </a:ext>
            </a:extLst>
          </p:cNvPr>
          <p:cNvSpPr/>
          <p:nvPr/>
        </p:nvSpPr>
        <p:spPr>
          <a:xfrm>
            <a:off x="3034946" y="1076325"/>
            <a:ext cx="957185" cy="9571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B26B27C-712F-7FDA-50BD-8ACDCFF3A9BB}"/>
              </a:ext>
            </a:extLst>
          </p:cNvPr>
          <p:cNvSpPr/>
          <p:nvPr/>
        </p:nvSpPr>
        <p:spPr>
          <a:xfrm>
            <a:off x="6021104" y="1316792"/>
            <a:ext cx="1244636" cy="476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1" name="Рисунок 80" descr="Изображение выглядит как фрукт, сок, ябло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E2AAF6-817E-DECC-6EBF-547990808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47" y="2259935"/>
            <a:ext cx="3832470" cy="383247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люв, рисунок, утка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CFB022-71AC-19AC-4C65-DFB723473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35" y="2184617"/>
            <a:ext cx="3832470" cy="383247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BD0AF-14E6-863B-B0B0-85B6021FE7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30" y="2366608"/>
            <a:ext cx="4015069" cy="4015069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Фигурка животного, рыло, свинья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52F3F3-B556-CA5C-D459-163D56E19E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40" y="2501936"/>
            <a:ext cx="3741576" cy="374157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5C77FCD-FA96-58C7-52E2-91D91E218B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47" y="2742404"/>
            <a:ext cx="2674671" cy="2791396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F63641-6C7A-B01A-CB91-CCEC4F433A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438" y="2469652"/>
            <a:ext cx="3649743" cy="364974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цветок, подсолнух, растение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5348B7-D005-2291-16E5-EF3556D67A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72" y="2341156"/>
            <a:ext cx="3618992" cy="3618992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493BF-3EA0-3F0B-070C-2112F2C949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474" y="2432906"/>
            <a:ext cx="3875366" cy="387536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5AA9F94-D212-99C7-05B1-BF3026875B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87" y="2635940"/>
            <a:ext cx="3306294" cy="330629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C79750-9197-F339-AACE-E373390241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43" y="2293976"/>
            <a:ext cx="3771815" cy="37718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8EC3D-C10C-CA26-2A2E-7D8DF671A0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47" y="2394308"/>
            <a:ext cx="3717434" cy="371743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51AE62-816D-6F3E-9128-D3B0373C57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64" y="1818494"/>
            <a:ext cx="4514572" cy="4514572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вощи, корнеплод, свекла, реди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6F7446-C70C-1102-BFB9-99B2A865FB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04" y="2404892"/>
            <a:ext cx="3386343" cy="3386343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9F019FF-9055-03CD-723C-3BFBA6156B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25" y="2569478"/>
            <a:ext cx="3594578" cy="3594578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оробка, арка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085C5E-4551-B894-D1B8-B708022130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44" y="2272037"/>
            <a:ext cx="3861214" cy="3861214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игруш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F1FE8EB-D589-EFC0-8F1A-7616F71FE53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69" y="2404892"/>
            <a:ext cx="3569278" cy="356927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ластик, игрушка, аптечка первой пом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7531FE-F9B5-B137-6552-297437A70FD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08" y="2109888"/>
            <a:ext cx="3832470" cy="383247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редметная фотограф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17AD49-3F7A-F900-3A6D-2B99E61DA1E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87" y="2142649"/>
            <a:ext cx="3741576" cy="37415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95590" y="1930219"/>
            <a:ext cx="4453105" cy="4263288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44114" y="3325225"/>
            <a:ext cx="311467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E21E3E7-473F-4ECD-BC0E-EFA59B2C3464}"/>
</file>

<file path=customXml/itemProps2.xml><?xml version="1.0" encoding="utf-8"?>
<ds:datastoreItem xmlns:ds="http://schemas.openxmlformats.org/officeDocument/2006/customXml" ds:itemID="{613AB58B-725C-4D15-8CA9-3B9C2204F8A1}"/>
</file>

<file path=customXml/itemProps3.xml><?xml version="1.0" encoding="utf-8"?>
<ds:datastoreItem xmlns:ds="http://schemas.openxmlformats.org/officeDocument/2006/customXml" ds:itemID="{0A9483E7-8E85-46FF-B4CB-106A0F9DC719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2025-02-24T10:17:51Z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