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048B-BDB3-E457-F9EA-61E46EFD8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8BFB5F-E507-6DE4-0FD8-AE056EA2E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98DE3B-685F-F6F6-8BD2-E1AC15F9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CD2516-8D7E-F0B0-926D-038CDAC9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978881-2F8F-B33E-B9B4-9C2774EC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334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D0A9C-34E5-A4CF-3C08-7379A6D58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A3BDF3-40AA-0D20-3DDB-7B69357C1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8A4E-6C12-A9D7-6AEC-143DCAA3E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84C108-F312-7746-A4D3-72E4C9F7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7A895-07D2-F299-6E95-83B3847F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143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B0A593-8292-5096-006D-2860AB98C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2B928E-4912-EFFD-51B0-9E979A5A3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70E76D-E892-C448-F5EB-D2126CFA0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6672EB-EA48-9938-A2E7-FBD536E3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13E358-0116-4423-A5D2-E9B08A5C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851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E7094-1910-8841-8816-87E856D4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C4EB5C-FC6F-623A-95A2-E9C5653C0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54EBD-10DD-07AF-9392-20EFEBB1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6522FB-0AF6-E66F-8D51-02C25F10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45CDA-9F96-CC20-3781-0C690910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8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EFA16-BF9B-EDF0-0B02-7E7509A9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B4ECD9-EABD-6F1D-E676-5316E1834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BB78E-5ABD-B78D-8977-F9E6C7C6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D91781-9929-2C09-4433-E957F15B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C1F93-C137-5016-1934-8FA18283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676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30572-46F2-0872-4425-1787169F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7F31D3-F92E-0980-C97B-6BDF4492D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FEA529-3DBB-6870-2F8B-45B8898DD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1374B-4322-3741-17EA-D6AD681B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5A99E9-A02A-5E11-5766-DB601B41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F3DBE1-E6F8-AF39-D77F-C2EBC3F19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514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6EF51-F9F6-FF48-AE9C-4D38CC3A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4BE077-0624-623E-F36F-957053004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645419-792C-D4DC-2E7C-C05180CDC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DF6709-C54A-E440-F107-0A6DE2A98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274AB7-1D88-0F56-8680-6A3AE17E7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84186C-48EE-B32E-2F88-ECB47BE5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CD8C5F-0A25-AE98-4B2A-ECBD8899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DB5FE2-14DD-3AE1-C63D-CBD589C6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98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82751-5981-C143-2474-0E5470FE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BE6679-94E8-F548-D6C1-76CDE2A3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54E5E3-9B0A-24F1-D878-8F2D8C1F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6FBEF4-438E-832D-BA02-D7F63925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118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98EB9D-ADA2-5CDD-3775-60B91F95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7CBFE9-C0FD-4F47-F743-59738D7DD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83F9A0-58FA-0AA7-CA3E-942E7950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733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EBD05-E402-F7AD-FCC6-CB369FA83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696BA3-DF64-77AB-6D2D-932D3B79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13C7BB-F4CE-1A8D-8501-C276F564B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CFB796-9A8C-7791-E400-2673C063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13985F-7C7B-A90C-CB42-F9B24655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37E1F6-5237-3A50-2B9A-B101CAA7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748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36900-CDDF-A573-DE7F-2EA9B479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EB146F-ABEA-7AAB-6576-8CE1A4EEA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14FE15-E00D-B790-0FA8-A789F5815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15847F-900C-F4EA-F272-FBCD154C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B508B2-DE5B-28F4-4F21-8031DAB4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6005C6-5B76-D4B8-2858-035FF435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553646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E90D7-3736-A9C8-B6A0-4172CA98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750716-8FBA-269A-A9BD-BC7D9C558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183262-785C-8810-1C58-FD5081A00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BDE94-706D-22C5-3BE6-63379F5FC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1E7212-D157-B74B-2150-34DDFDC52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180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змытие, Красочность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81B7CA71-7CA9-8BF6-D029-1AE237550B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A7D652A-9620-6483-98FB-65E740A80A8B}"/>
              </a:ext>
            </a:extLst>
          </p:cNvPr>
          <p:cNvSpPr/>
          <p:nvPr/>
        </p:nvSpPr>
        <p:spPr>
          <a:xfrm>
            <a:off x="309513" y="748184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B770698-DB1F-0C42-D196-CCA497979281}"/>
              </a:ext>
            </a:extLst>
          </p:cNvPr>
          <p:cNvSpPr/>
          <p:nvPr/>
        </p:nvSpPr>
        <p:spPr>
          <a:xfrm>
            <a:off x="6248400" y="748184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9AC5571-1B16-08FF-EE16-5CB9AA85260D}"/>
              </a:ext>
            </a:extLst>
          </p:cNvPr>
          <p:cNvSpPr/>
          <p:nvPr/>
        </p:nvSpPr>
        <p:spPr>
          <a:xfrm>
            <a:off x="309513" y="2644543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72DC7A1-5D6B-C549-FE05-5B9EB16020F9}"/>
              </a:ext>
            </a:extLst>
          </p:cNvPr>
          <p:cNvSpPr/>
          <p:nvPr/>
        </p:nvSpPr>
        <p:spPr>
          <a:xfrm>
            <a:off x="6248400" y="2644543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13EEDF2-F646-BBB4-1472-BEBFC6DC231A}"/>
              </a:ext>
            </a:extLst>
          </p:cNvPr>
          <p:cNvSpPr/>
          <p:nvPr/>
        </p:nvSpPr>
        <p:spPr>
          <a:xfrm>
            <a:off x="309513" y="4540902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253B0C8-4A8D-3977-F065-9DF56933FC81}"/>
              </a:ext>
            </a:extLst>
          </p:cNvPr>
          <p:cNvSpPr/>
          <p:nvPr/>
        </p:nvSpPr>
        <p:spPr>
          <a:xfrm>
            <a:off x="6248400" y="4540902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BE8C3971-1498-B652-4C6B-141E8C546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57" y="834569"/>
            <a:ext cx="1539402" cy="15394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шахматная фигура, настольная игра, шахматы, шахматная доска&#10;&#10;Автоматически созданное описание">
            <a:extLst>
              <a:ext uri="{FF2B5EF4-FFF2-40B4-BE49-F238E27FC236}">
                <a16:creationId xmlns:a16="http://schemas.microsoft.com/office/drawing/2014/main" id="{9B1F4889-F0CF-D605-4CF7-FB5DD4DF6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17" y="802372"/>
            <a:ext cx="1603796" cy="160379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шина, автокомпонент, Синтетический каучук, Автомобильная шина&#10;&#10;Автоматически созданное описание">
            <a:extLst>
              <a:ext uri="{FF2B5EF4-FFF2-40B4-BE49-F238E27FC236}">
                <a16:creationId xmlns:a16="http://schemas.microsoft.com/office/drawing/2014/main" id="{0DFC9569-2DDB-88EB-B169-0099A0A8D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45" y="880444"/>
            <a:ext cx="1407419" cy="14074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86BB6DE-CCB5-D928-24ED-7AB884F475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1" y="823294"/>
            <a:ext cx="1464569" cy="14645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утка, водоплавающая птица,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F06F72D-F187-F627-7FDF-38A3148684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47" y="2851505"/>
            <a:ext cx="1766739" cy="127597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инструмент, кусачки&#10;&#10;Автоматически созданное описание">
            <a:extLst>
              <a:ext uri="{FF2B5EF4-FFF2-40B4-BE49-F238E27FC236}">
                <a16:creationId xmlns:a16="http://schemas.microsoft.com/office/drawing/2014/main" id="{972CE561-5351-360D-B73C-53F1A52208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01" y="2770715"/>
            <a:ext cx="1396503" cy="139650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ыба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5DF5362D-CC4E-7DDC-B8A5-736A99579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5" y="2854605"/>
            <a:ext cx="1228725" cy="122872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латы, эмблема, символ, щит&#10;&#10;Автоматически созданное описание">
            <a:extLst>
              <a:ext uri="{FF2B5EF4-FFF2-40B4-BE49-F238E27FC236}">
                <a16:creationId xmlns:a16="http://schemas.microsoft.com/office/drawing/2014/main" id="{C1DC0507-500B-0195-67EA-611FDFAFDA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5" y="2879894"/>
            <a:ext cx="1219200" cy="12192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2CA04648-2778-653F-5B53-F9C0D84D1C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07" y="4603886"/>
            <a:ext cx="1504950" cy="150495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0AE88A91-BEC8-C236-C29C-1EA0D79E5F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1" y="4481702"/>
            <a:ext cx="1703092" cy="170309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70A62FE2-C915-C45F-7A3C-F564D86DF5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37" y="4647242"/>
            <a:ext cx="1418238" cy="141823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861EE29-F8E8-11D2-F757-32656A2221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01" y="4686207"/>
            <a:ext cx="1291349" cy="1291349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3E706B3-3220-F845-CE9E-723D7E8B8A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74" y="656435"/>
            <a:ext cx="1688448" cy="168844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83E19956-6E97-5924-B8D0-5F710D28D6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152" y="771197"/>
            <a:ext cx="1504950" cy="15049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олик, Кролики и зайцы, мультфильм, домашний кролик&#10;&#10;Автоматически созданное описание">
            <a:extLst>
              <a:ext uri="{FF2B5EF4-FFF2-40B4-BE49-F238E27FC236}">
                <a16:creationId xmlns:a16="http://schemas.microsoft.com/office/drawing/2014/main" id="{81522E01-E4E0-8D8F-0B06-E2C4547B08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92" y="802372"/>
            <a:ext cx="1504950" cy="15049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эмблема, круг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7A1FE2D9-B94E-4D16-DA8A-94B2850BF9F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2" t="25947" r="24516" b="22335"/>
          <a:stretch/>
        </p:blipFill>
        <p:spPr>
          <a:xfrm>
            <a:off x="6288932" y="834569"/>
            <a:ext cx="1429560" cy="1476273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BCA6458-86A3-666D-6060-1B63A51337B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61" y="2654836"/>
            <a:ext cx="1055679" cy="1548328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апельсин, хэллоуин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BB2C87A3-0E40-6E34-2748-EEE79EE7A14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32615"/>
            <a:ext cx="1626719" cy="1626719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A4EEA449-E559-E0F6-71FF-0920B247276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20" y="2668728"/>
            <a:ext cx="1548329" cy="154832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беспозвоночный, жук,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35E8176A-ED70-398B-461F-A561F43B50C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02" y="2770715"/>
            <a:ext cx="1454551" cy="145455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A530A361-4266-CE36-90A2-CD56AC23CD7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04" y="4661117"/>
            <a:ext cx="1425686" cy="142568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74F951F-C53B-ED24-8589-33D50D18046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205" y="4468257"/>
            <a:ext cx="1715926" cy="1715926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DBEDB51A-7564-A577-9729-B59C6647914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32" y="4673658"/>
            <a:ext cx="1213693" cy="136540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7F9C23E2-34CE-903C-867A-D97A3463F97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63" y="4613377"/>
            <a:ext cx="1425686" cy="142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9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C4F491-3426-49B3-A0A2-8D1DA5545E70}"/>
</file>

<file path=customXml/itemProps2.xml><?xml version="1.0" encoding="utf-8"?>
<ds:datastoreItem xmlns:ds="http://schemas.openxmlformats.org/officeDocument/2006/customXml" ds:itemID="{68BF9761-28EF-447B-9D31-100E4A8AA44D}"/>
</file>

<file path=customXml/itemProps3.xml><?xml version="1.0" encoding="utf-8"?>
<ds:datastoreItem xmlns:ds="http://schemas.openxmlformats.org/officeDocument/2006/customXml" ds:itemID="{3DB09CF3-B2A9-4C1B-B73F-FC14EACFE648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2025-01-16T19:06:53Z</dcterms:created>
  <dcterms:modified xsi:type="dcterms:W3CDTF">2025-01-16T19:16:53Z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