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ТЫ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48693" y="1119514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2247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71253" y="820918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48693" y="1111757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37196" y="10399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48693" y="1087943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3375" y="1009366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29684" y="1272053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467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778" y="1025868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545593" y="1025868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95283" y="5100964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666" y="11120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95283" y="5100964"/>
              <a:ext cx="2802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РИСУЕШЬ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6998" y="1057450"/>
            <a:ext cx="1414190" cy="474309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61" y="791199"/>
            <a:ext cx="1626516" cy="5102189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75" y="907990"/>
            <a:ext cx="2466540" cy="4920431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4792249" y="828675"/>
            <a:ext cx="3802380" cy="4697075"/>
            <a:chOff x="4775801" y="927109"/>
            <a:chExt cx="3802380" cy="4697075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095283" y="5100964"/>
              <a:ext cx="26613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116711"/>
            <a:ext cx="4407437" cy="4624578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750119" y="1200150"/>
            <a:ext cx="3802380" cy="4325600"/>
            <a:chOff x="4733671" y="1298584"/>
            <a:chExt cx="3802380" cy="43256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095283" y="5100964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29" y="1416409"/>
            <a:ext cx="3121735" cy="428304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241258" y="1103209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880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ПЫЛЕСОШУ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43508" y="1011995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3254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ПЫЛЕСОСИШЬ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351" y="1233051"/>
            <a:ext cx="1414395" cy="474309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24" y="1030196"/>
            <a:ext cx="1576170" cy="4944258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104" y="975750"/>
            <a:ext cx="2539275" cy="5065526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4755113" y="1067327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58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65" y="1386889"/>
            <a:ext cx="4397846" cy="4614515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4524375" y="1067327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90" y="1307805"/>
            <a:ext cx="3397898" cy="466193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891334" y="1948778"/>
            <a:ext cx="3115126" cy="3901167"/>
            <a:chOff x="5069115" y="1814706"/>
            <a:chExt cx="3115126" cy="3901167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960351" y="5192653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99582" y="1320388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20894" y="1956919"/>
            <a:ext cx="3071738" cy="3893026"/>
            <a:chOff x="5098675" y="1822847"/>
            <a:chExt cx="3071738" cy="389302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5960351" y="5192653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80" y="1320388"/>
            <a:ext cx="1414395" cy="47430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094" y="1314054"/>
            <a:ext cx="1438558" cy="4512588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230" y="1269007"/>
            <a:ext cx="2313872" cy="4615877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5242736" y="230125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ЕДЯТ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80" y="1211379"/>
            <a:ext cx="4429811" cy="4648055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4971700" y="1943689"/>
            <a:ext cx="3081019" cy="3676004"/>
            <a:chOff x="4834840" y="1913906"/>
            <a:chExt cx="3081019" cy="367600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592923" y="506669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644" y="1332250"/>
            <a:ext cx="3238500" cy="4443245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514884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89670" y="2335530"/>
            <a:ext cx="32575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Широкоэкранный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2024-05-16T06:13:00Z</dcterms:created>
  <dcterms:modified xsi:type="dcterms:W3CDTF">2024-06-14T08:00:55Z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