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0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486D8-B76C-4830-B65D-71A89E6FFD39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074FA-7D62-4618-8715-D9D2AA6AE9E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slide" Target="slide1.xml"/><Relationship Id="rId17" Type="http://schemas.openxmlformats.org/officeDocument/2006/relationships/image" Target="../media/image13.png"/><Relationship Id="rId18" Type="http://schemas.openxmlformats.org/officeDocument/2006/relationships/image" Target="../media/image14.png"/><Relationship Id="rId19" Type="http://schemas.openxmlformats.org/officeDocument/2006/relationships/image" Target="../media/image15.png"/><Relationship Id="rId20" Type="http://schemas.openxmlformats.org/officeDocument/2006/relationships/image" Target="../media/image16.png"/><Relationship Id="rId21" Type="http://schemas.openxmlformats.org/officeDocument/2006/relationships/image" Target="../media/image17.png"/><Relationship Id="rId2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318"/>
            <a:ext cx="12192000" cy="6869317"/>
          </a:xfrm>
          <a:prstGeom prst="rect">
            <a:avLst/>
          </a:prstGeom>
        </p:spPr>
      </p:pic>
      <p:pic>
        <p:nvPicPr>
          <p:cNvPr id="7" name="буква с Рисунок 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833" l="9417" r="90000">
                        <a14:foregroundMark x1="28833" y1="30819" x2="29000" y2="60032"/>
                        <a14:foregroundMark x1="40750" y1="31140" x2="18583" y2="51926"/>
                        <a14:foregroundMark x1="21167" y1="21990" x2="40250" y2="57544"/>
                        <a14:foregroundMark x1="40250" y1="57384" x2="23250" y2="78732"/>
                        <a14:foregroundMark x1="23250" y1="78732" x2="67500" y2="84831"/>
                        <a14:foregroundMark x1="52167" y1="78170" x2="77500" y2="58266"/>
                        <a14:foregroundMark x1="28667" y1="30819" x2="46417" y2="6180"/>
                        <a14:foregroundMark x1="42833" y1="12681" x2="72333" y2="15650"/>
                        <a14:foregroundMark x1="72833" y1="15490" x2="56250" y2="342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48" r="16248"/>
          <a:stretch>
            <a:fillRect/>
          </a:stretch>
        </p:blipFill>
        <p:spPr>
          <a:xfrm>
            <a:off x="109361" y="-48912"/>
            <a:ext cx="4605093" cy="6859780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4714454" y="399510"/>
            <a:ext cx="4585647" cy="5704892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насос 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35983">
            <a:off x="4857820" y="1898302"/>
            <a:ext cx="1014911" cy="1014911"/>
          </a:xfrm>
          <a:prstGeom prst="rect">
            <a:avLst/>
          </a:prstGeom>
        </p:spPr>
      </p:pic>
      <p:pic>
        <p:nvPicPr>
          <p:cNvPr id="12" name="желудь 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455" y="678440"/>
            <a:ext cx="1020448" cy="1020448"/>
          </a:xfrm>
          <a:prstGeom prst="rect">
            <a:avLst/>
          </a:prstGeom>
        </p:spPr>
      </p:pic>
      <p:pic>
        <p:nvPicPr>
          <p:cNvPr id="14" name="утка 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987" y="2244891"/>
            <a:ext cx="1090962" cy="1136087"/>
          </a:xfrm>
          <a:prstGeom prst="rect">
            <a:avLst/>
          </a:prstGeom>
        </p:spPr>
      </p:pic>
      <p:pic>
        <p:nvPicPr>
          <p:cNvPr id="15" name="горка 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719" y="3251956"/>
            <a:ext cx="1304688" cy="1411338"/>
          </a:xfrm>
          <a:prstGeom prst="rect">
            <a:avLst/>
          </a:prstGeom>
        </p:spPr>
      </p:pic>
      <p:pic>
        <p:nvPicPr>
          <p:cNvPr id="19" name="банан Рисунок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35740">
            <a:off x="7345006" y="2865596"/>
            <a:ext cx="1049558" cy="1060874"/>
          </a:xfrm>
          <a:prstGeom prst="rect">
            <a:avLst/>
          </a:prstGeom>
        </p:spPr>
      </p:pic>
      <p:pic>
        <p:nvPicPr>
          <p:cNvPr id="20" name="носорог Рисунок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020" y="4752063"/>
            <a:ext cx="1315310" cy="1315310"/>
          </a:xfrm>
          <a:prstGeom prst="rect">
            <a:avLst/>
          </a:prstGeom>
        </p:spPr>
      </p:pic>
      <p:pic>
        <p:nvPicPr>
          <p:cNvPr id="21" name="карандаш Рисунок 2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101" y="3450005"/>
            <a:ext cx="1222612" cy="1222612"/>
          </a:xfrm>
          <a:prstGeom prst="rect">
            <a:avLst/>
          </a:prstGeom>
        </p:spPr>
      </p:pic>
      <p:pic>
        <p:nvPicPr>
          <p:cNvPr id="22" name="песок Рисунок 2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826" y="4978107"/>
            <a:ext cx="1526609" cy="1144957"/>
          </a:xfrm>
          <a:prstGeom prst="rect">
            <a:avLst/>
          </a:prstGeom>
        </p:spPr>
      </p:pic>
      <p:pic>
        <p:nvPicPr>
          <p:cNvPr id="23" name="груша Рисунок 2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254" y="1441922"/>
            <a:ext cx="995982" cy="995982"/>
          </a:xfrm>
          <a:prstGeom prst="rect">
            <a:avLst/>
          </a:prstGeom>
        </p:spPr>
      </p:pic>
      <p:pic>
        <p:nvPicPr>
          <p:cNvPr id="24" name="лиса Рисунок 2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661" y="588704"/>
            <a:ext cx="1302880" cy="1302880"/>
          </a:xfrm>
          <a:prstGeom prst="rect">
            <a:avLst/>
          </a:prstGeom>
        </p:spPr>
      </p:pic>
      <p:pic>
        <p:nvPicPr>
          <p:cNvPr id="2" name="Рисунок 25">
            <a:hlinkClick r:id="rId16" action="ppaction://hlinksldjump"/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9340850" y="2197100"/>
            <a:ext cx="2781300" cy="2781300"/>
          </a:xfrm>
          <a:prstGeom prst="rect">
            <a:avLst/>
          </a:prstGeom>
        </p:spPr>
      </p:pic>
      <p:pic>
        <p:nvPicPr>
          <p:cNvPr id="8" name="Рисунок 7" descr="Изображение выглядит как мебель, Подлокотник, Матрас, Кресло с невысокой спинкой, переходящей в подлокотники&#10;&#10;Автоматически созданное описание">
            <a:extLst>
              <a:ext uri="{FF2B5EF4-FFF2-40B4-BE49-F238E27FC236}">
                <a16:creationId xmlns:a16="http://schemas.microsoft.com/office/drawing/2014/main" id="{E82EE62C-3F03-D14E-9CF8-1CA35C5A84C9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785" y="1979945"/>
            <a:ext cx="1302880" cy="1302880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гермокостюм, зарисовка, космонавт, робот&#10;&#10;Автоматически созданное описание">
            <a:extLst>
              <a:ext uri="{FF2B5EF4-FFF2-40B4-BE49-F238E27FC236}">
                <a16:creationId xmlns:a16="http://schemas.microsoft.com/office/drawing/2014/main" id="{5061850A-A4BF-DB1D-6F10-6ADFE5451095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397" y="3675898"/>
            <a:ext cx="1304688" cy="1304688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мультфильм, искусство, иллюстрация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57FA01EF-D79A-980D-7185-96DD58ACB5D6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2951">
            <a:off x="6377903" y="343339"/>
            <a:ext cx="1273557" cy="1273557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безалкогольный напиток, бутылка, красный&#10;&#10;Автоматически созданное описание">
            <a:extLst>
              <a:ext uri="{FF2B5EF4-FFF2-40B4-BE49-F238E27FC236}">
                <a16:creationId xmlns:a16="http://schemas.microsoft.com/office/drawing/2014/main" id="{BDC8DF45-5ACE-8CD6-25C1-7EACCAFAF4B1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517" y="4572497"/>
            <a:ext cx="1185952" cy="1185952"/>
          </a:xfrm>
          <a:prstGeom prst="rect">
            <a:avLst/>
          </a:prstGeom>
        </p:spPr>
      </p:pic>
      <p:pic>
        <p:nvPicPr>
          <p:cNvPr id="25" name="Рисунок 24" descr="D:\Govorika\Space\Prize\cosmic_giftbox_2d_animation_style_white_background__40eae7a7-5efa-4ce5-8a32-e084d5ee6642.pngcosmic_giftbox_2d_animation_style_white_background__40eae7a7-5efa-4ce5-8a32-e084d5ee6642"/>
          <p:cNvPicPr>
            <a:picLocks noChangeAspect="1"/>
          </p:cNvPicPr>
          <p:nvPr/>
        </p:nvPicPr>
        <p:blipFill>
          <a:blip r:embed="rId22"/>
          <a:srcRect l="605" r="605"/>
          <a:stretch>
            <a:fillRect/>
          </a:stretch>
        </p:blipFill>
        <p:spPr>
          <a:xfrm>
            <a:off x="3245675" y="-54273"/>
            <a:ext cx="6527585" cy="6607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96296E-6 L -0.41185 0.0731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99" y="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89 -0.05439 L -0.33177 -0.13078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94" y="-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59259E-6 L -0.56979 0.02731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90" y="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7.40741E-7 L -0.46888 -0.3919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51" y="-19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4.07407E-6 L -0.39323 -0.02384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61" y="-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81481E-6 L -0.39883 0.26644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48" y="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48148E-6 L -0.29193 0.15787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96" y="7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7.40741E-7 L -0.35651 -0.13681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26" y="-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11</cp:revision>
  <dcterms:created xsi:type="dcterms:W3CDTF">2024-04-25T11:54:00Z</dcterms:created>
  <dcterms:modified xsi:type="dcterms:W3CDTF">2024-11-04T14:20:59Z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0E101E5E800A4BD58A636D3D157C5A45_12</vt:lpwstr>
  </property>
  <property fmtid="{D5CDD505-2E9C-101B-9397-08002B2CF9AE}" pid="3" name="KSOProductBuildVer">
    <vt:lpwstr>1033-12.2.0.17119</vt:lpwstr>
  </property>
</Properties>
</file>