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FC27-4C15-436D-9B4E-2512294C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A79EC-0D96-4533-8E8B-7D0EAD0B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25DDD-A291-4377-9519-86AB4F1F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69299-F838-47F4-99C4-E18D38A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67A0B-E2AA-4BEE-8A69-35A96B1E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EB49-EB8B-424A-89FF-4888D4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A9D90-24C6-4A0C-A05B-3F549D3E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CA36C-FEB8-4B62-976D-E21D37F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03BEC-B400-41CE-8C92-BBA6772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7C33-2B22-4D4A-8205-3ABE5BE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9732E-A786-49DB-8AD2-40BD2B944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4911-25F7-4666-A657-6F34A3A3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1EDF5-8E4D-405D-A352-E12FE29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F07BC-A8CB-43A9-9A12-6693665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CAB25-AD33-49E1-9E5A-73A3009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CD98-8D7F-4BFF-834B-68C7CD8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7A2DC-6D0F-404E-A239-ACD1B1E6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AB254-0FC8-45C3-B0CC-5289916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171C3-BC89-4065-8828-FB6725B5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A6913-A84C-44A2-BD00-F53FFEE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B64F-267B-470F-9B4E-504D8669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290F-9082-440E-A8B8-84D62604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5CA3-D6D3-46F6-8E28-B373A341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76D5-69FD-4027-8C74-6FA577E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E825-84BC-435E-849D-53AC398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0371-6D2D-4081-8741-E24F17B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144D9-D616-4DAA-895F-2A4A555E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37706-F62A-42E6-8DDE-3D93DDB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913BC-ABCF-4AC7-A6BC-03377C2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C729D-AC19-4E5F-A352-2AD551D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A33B9-609F-4EE5-89AD-A58AD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73DB-F20A-4B85-8FD5-B4202DA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8A7EB-71A7-4F69-BCCA-1BC5B437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7CCD7-4E24-4534-8D0C-6A6BD3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3E775-332D-4041-AF37-4C0BD7A6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6E695-7848-44A3-B5A4-D6ADCE66B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6FFDC6-60D7-4825-A058-FF6E771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7C9C4-F1FB-41EC-9811-BA718CF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0F3D9-F7D0-4866-84D5-8B0B5F32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7F23-FB0A-4199-845F-62EEB572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A0646-E7B5-4C1C-9A06-240F074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7995-484A-454D-A8AA-5D9BAFF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DC6A4-2C51-43CA-AD7B-384E98E2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4B4F1-3EA5-42A0-AE04-DA09A64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73854-F9CE-45D9-BF4F-84F8867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9CFBD-1B7E-4D04-862D-D40C045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B305-94CA-4BD8-9230-04F8D3F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70C17-4E8F-491C-8D73-08A2CA3A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64B2-0324-4313-8860-63FD032F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66EA6-73BD-46E9-B004-A8390EA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0C251-92C9-4F90-9A66-D0246B60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41CB-EEE0-45DD-87F3-F31A878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5175-7CF0-439A-8F63-1B5D513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2C0D3-781F-403F-90F1-90E3439E2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859C7-76C8-482D-A63C-C3AC949B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E9AC5-FEE9-4D1D-8F55-EB2FB111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CE98E-4A0A-4C3A-B210-0314334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2E549-DC26-47BE-8AAF-6613B29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5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14502-592B-4940-8EAE-488185C3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4FD2B-C186-400A-8B9A-A29EC936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4779F-EF41-4534-AA7F-2867A798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3B9B9-34D2-43E4-9DB5-0758C5CE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D49A-8727-4106-9745-BEB2CA050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18513-4AD6-4071-A9A9-BB75934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247651" y="538163"/>
            <a:ext cx="87330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970F3B-CA13-4FA5-B567-79109585CC77}"/>
              </a:ext>
            </a:extLst>
          </p:cNvPr>
          <p:cNvSpPr/>
          <p:nvPr/>
        </p:nvSpPr>
        <p:spPr>
          <a:xfrm>
            <a:off x="247650" y="3429000"/>
            <a:ext cx="8905875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59203" y="457536"/>
            <a:ext cx="2310007" cy="2474747"/>
            <a:chOff x="3102280" y="-777376"/>
            <a:chExt cx="2904788" cy="339187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2314472" y="754354"/>
            <a:ext cx="2160000" cy="2160000"/>
            <a:chOff x="2067210" y="516546"/>
            <a:chExt cx="2463142" cy="237704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4304767" y="439087"/>
            <a:ext cx="2310007" cy="2474747"/>
            <a:chOff x="3102280" y="-777376"/>
            <a:chExt cx="2904788" cy="339187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59041" y="749794"/>
            <a:ext cx="2160000" cy="2160000"/>
            <a:chOff x="2067210" y="516546"/>
            <a:chExt cx="2463142" cy="237704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9375556" y="538555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9425308" y="416091"/>
            <a:ext cx="2310007" cy="2474747"/>
            <a:chOff x="3102280" y="-777376"/>
            <a:chExt cx="2904788" cy="3391876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922D4C-AC71-494B-B635-CAA41CE86EFF}"/>
              </a:ext>
            </a:extLst>
          </p:cNvPr>
          <p:cNvSpPr/>
          <p:nvPr/>
        </p:nvSpPr>
        <p:spPr>
          <a:xfrm>
            <a:off x="9428565" y="3346222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E11B1E9-6089-4971-8B1E-228F9A3A2199}"/>
              </a:ext>
            </a:extLst>
          </p:cNvPr>
          <p:cNvGrpSpPr/>
          <p:nvPr/>
        </p:nvGrpSpPr>
        <p:grpSpPr>
          <a:xfrm>
            <a:off x="411580" y="3620711"/>
            <a:ext cx="2160000" cy="2160000"/>
            <a:chOff x="2067210" y="516546"/>
            <a:chExt cx="2463142" cy="237704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C3892F-6D0C-43A9-9D15-A1FEF73C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D4C5A5-B8D1-4FE6-B2E6-3CAB6B4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0C07D21-0D27-41B9-92BA-D8C10031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6BC1E5-BE9A-4ECD-9AF8-A1174594B71F}"/>
              </a:ext>
            </a:extLst>
          </p:cNvPr>
          <p:cNvGrpSpPr/>
          <p:nvPr/>
        </p:nvGrpSpPr>
        <p:grpSpPr>
          <a:xfrm>
            <a:off x="2726650" y="3620711"/>
            <a:ext cx="2160000" cy="2160000"/>
            <a:chOff x="2067210" y="516546"/>
            <a:chExt cx="2463142" cy="237704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08AB65A-7757-4A8F-8498-160E6317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C00860-0D1D-43E5-AF0A-85A1B04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8048526-4235-45D4-9282-5F1F1850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FCD5DF6-E8CD-4F36-ADBF-E95D02B39156}"/>
              </a:ext>
            </a:extLst>
          </p:cNvPr>
          <p:cNvGrpSpPr/>
          <p:nvPr/>
        </p:nvGrpSpPr>
        <p:grpSpPr>
          <a:xfrm>
            <a:off x="4753632" y="3324413"/>
            <a:ext cx="2310007" cy="2474747"/>
            <a:chOff x="3102280" y="-777376"/>
            <a:chExt cx="2904788" cy="3391876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F1A13A9-8615-45FC-91CF-58480B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A8037B6-076C-41B9-8C17-D142E405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FCC1534-9DD9-48AD-B87E-6AB73C6C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FB956D5-D63F-4C8B-824F-E815EBD4100E}"/>
              </a:ext>
            </a:extLst>
          </p:cNvPr>
          <p:cNvGrpSpPr/>
          <p:nvPr/>
        </p:nvGrpSpPr>
        <p:grpSpPr>
          <a:xfrm>
            <a:off x="6873042" y="3673189"/>
            <a:ext cx="2160000" cy="2160000"/>
            <a:chOff x="2067210" y="516546"/>
            <a:chExt cx="2463142" cy="237704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D354CEE-BC5C-40BE-9B1E-24DCD2F6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0D63521-9785-4B2D-8C2F-E1AA375F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88CD305-04B8-4BF7-9DBA-DF04875D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DBF6C0B-5F77-4522-B0F3-CD4529AB219E}"/>
              </a:ext>
            </a:extLst>
          </p:cNvPr>
          <p:cNvGrpSpPr/>
          <p:nvPr/>
        </p:nvGrpSpPr>
        <p:grpSpPr>
          <a:xfrm>
            <a:off x="9560577" y="3510087"/>
            <a:ext cx="2160000" cy="2160000"/>
            <a:chOff x="2067210" y="516546"/>
            <a:chExt cx="2463142" cy="2377049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B847561-4C58-47EC-9726-363E238F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F9C0B59-2C54-498B-B9C9-AD556E4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DA0EF3-62FB-4CD2-9007-88F03883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9375556" y="538163"/>
            <a:ext cx="2386964" cy="2387479"/>
            <a:chOff x="9375556" y="538163"/>
            <a:chExt cx="2386964" cy="23874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B1BC93F-5DDC-4AAB-A9EB-2E4947FF6667}"/>
              </a:ext>
            </a:extLst>
          </p:cNvPr>
          <p:cNvGrpSpPr/>
          <p:nvPr/>
        </p:nvGrpSpPr>
        <p:grpSpPr>
          <a:xfrm>
            <a:off x="9426875" y="3346222"/>
            <a:ext cx="2386964" cy="2387479"/>
            <a:chOff x="9375556" y="538163"/>
            <a:chExt cx="2386964" cy="2387479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1E28801-B69A-4EE4-91B7-8797E74AB6DA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Справка со сплошной заливкой">
              <a:extLst>
                <a:ext uri="{FF2B5EF4-FFF2-40B4-BE49-F238E27FC236}">
                  <a16:creationId xmlns:a16="http://schemas.microsoft.com/office/drawing/2014/main" id="{7B1C7161-9857-406E-BBF0-4C15A64C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7DC759D-15B7-49F1-B020-0659AAFF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007" y="578071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C4DA4C6-26A0-4603-AA07-23024FAE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9273" y="533616"/>
            <a:ext cx="5222422" cy="53732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2024-12-03T09:26:24Z</dcterms:created>
  <dcterms:modified xsi:type="dcterms:W3CDTF">2024-12-03T11:00:30Z</dcterms:modified>
</cp:coreProperties>
</file>