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100" d="100"/>
          <a:sy n="100" d="100"/>
        </p:scale>
        <p:origin x="318" y="72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364573" y="0"/>
            <a:ext cx="827427" cy="83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8" t="10833" r="4816" b="11913"/>
          <a:stretch>
            <a:fillRect/>
          </a:stretch>
        </p:blipFill>
        <p:spPr>
          <a:xfrm>
            <a:off x="164386" y="337407"/>
            <a:ext cx="4887001" cy="606650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48482" y="4117181"/>
            <a:ext cx="3143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43706" y="4052024"/>
            <a:ext cx="119062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50901" y="1536700"/>
            <a:ext cx="0" cy="26089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23120" y="1558132"/>
            <a:ext cx="14827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98699" y="1529557"/>
            <a:ext cx="0" cy="382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70127" y="1912144"/>
            <a:ext cx="18502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20343" y="1883569"/>
            <a:ext cx="0" cy="29741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2975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132138" y="3749675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767806" y="3748880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767807" y="3719689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67638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676387" y="3370659"/>
            <a:ext cx="0" cy="15083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312054" y="3380183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316816" y="3351387"/>
            <a:ext cx="0" cy="11325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81819" y="4483891"/>
            <a:ext cx="7643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91332" y="4171086"/>
            <a:ext cx="0" cy="3414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02860" y="659765"/>
            <a:ext cx="4436745" cy="6124283"/>
            <a:chOff x="8213" y="213"/>
            <a:chExt cx="6645" cy="10386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8977" y="4154"/>
              <a:ext cx="2591" cy="1218"/>
              <a:chOff x="5700371" y="2637590"/>
              <a:chExt cx="1645247" cy="773736"/>
            </a:xfrm>
          </p:grpSpPr>
          <p:sp>
            <p:nvSpPr>
              <p:cNvPr id="64" name="Прямокутник: округлені кути 9"/>
              <p:cNvSpPr/>
              <p:nvPr/>
            </p:nvSpPr>
            <p:spPr>
              <a:xfrm>
                <a:off x="5700371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8" name="Рисунок 7" descr="Изображение выглядит как зарисовка, Фигурка животного, рисунок, графическая встав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6441" y="2681970"/>
                <a:ext cx="658715" cy="658715"/>
              </a:xfrm>
              <a:prstGeom prst="rect">
                <a:avLst/>
              </a:prstGeom>
            </p:spPr>
          </p:pic>
          <p:pic>
            <p:nvPicPr>
              <p:cNvPr id="10" name="Рисунок 9" descr="Изображение выглядит как Фигурка животного, мультфильм, млекопитающее, скот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2454" y="2719245"/>
                <a:ext cx="623164" cy="623164"/>
              </a:xfrm>
              <a:prstGeom prst="rect">
                <a:avLst/>
              </a:prstGeom>
            </p:spPr>
          </p:pic>
        </p:grpSp>
        <p:grpSp>
          <p:nvGrpSpPr>
            <p:cNvPr id="77" name="Группа 76"/>
            <p:cNvGrpSpPr/>
            <p:nvPr/>
          </p:nvGrpSpPr>
          <p:grpSpPr>
            <a:xfrm>
              <a:off x="8977" y="1540"/>
              <a:ext cx="2460" cy="1218"/>
              <a:chOff x="5700373" y="977980"/>
              <a:chExt cx="1562101" cy="773736"/>
            </a:xfrm>
          </p:grpSpPr>
          <p:sp>
            <p:nvSpPr>
              <p:cNvPr id="62" name="Прямокутник: округлені кути 9"/>
              <p:cNvSpPr/>
              <p:nvPr/>
            </p:nvSpPr>
            <p:spPr>
              <a:xfrm>
                <a:off x="5700373" y="97798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Рисунок 11" descr="Изображение выглядит как зарисовка, Человеческое лицо, рисунок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8321" y="997527"/>
                <a:ext cx="672904" cy="672904"/>
              </a:xfrm>
              <a:prstGeom prst="rect">
                <a:avLst/>
              </a:prstGeom>
            </p:spPr>
          </p:pic>
        </p:grpSp>
        <p:grpSp>
          <p:nvGrpSpPr>
            <p:cNvPr id="61" name="Группа 60"/>
            <p:cNvGrpSpPr/>
            <p:nvPr/>
          </p:nvGrpSpPr>
          <p:grpSpPr>
            <a:xfrm>
              <a:off x="8977" y="233"/>
              <a:ext cx="2460" cy="1218"/>
              <a:chOff x="5700374" y="148175"/>
              <a:chExt cx="1562101" cy="773736"/>
            </a:xfrm>
          </p:grpSpPr>
          <p:sp>
            <p:nvSpPr>
              <p:cNvPr id="6" name="Прямокутник: округлені кути 9"/>
              <p:cNvSpPr/>
              <p:nvPr/>
            </p:nvSpPr>
            <p:spPr>
              <a:xfrm>
                <a:off x="5700374" y="14817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1→</a:t>
                </a:r>
              </a:p>
            </p:txBody>
          </p:sp>
          <p:pic>
            <p:nvPicPr>
              <p:cNvPr id="18" name="Рисунок 17" descr="Изображение выглядит как овощи, корнеплод, свекла, редис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620" y="148175"/>
                <a:ext cx="691680" cy="691680"/>
              </a:xfrm>
              <a:prstGeom prst="rect">
                <a:avLst/>
              </a:prstGeom>
            </p:spPr>
          </p:pic>
        </p:grpSp>
        <p:grpSp>
          <p:nvGrpSpPr>
            <p:cNvPr id="82" name="Группа 81"/>
            <p:cNvGrpSpPr/>
            <p:nvPr/>
          </p:nvGrpSpPr>
          <p:grpSpPr>
            <a:xfrm>
              <a:off x="8977" y="8074"/>
              <a:ext cx="2460" cy="1218"/>
              <a:chOff x="5700368" y="5127005"/>
              <a:chExt cx="1562101" cy="773736"/>
            </a:xfrm>
          </p:grpSpPr>
          <p:sp>
            <p:nvSpPr>
              <p:cNvPr id="67" name="Прямокутник: округлені кути 9"/>
              <p:cNvSpPr/>
              <p:nvPr/>
            </p:nvSpPr>
            <p:spPr>
              <a:xfrm>
                <a:off x="5700368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Рисунок 23" descr="Изображение выглядит как круг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5798" y="5174655"/>
                <a:ext cx="580799" cy="619788"/>
              </a:xfrm>
              <a:prstGeom prst="rect">
                <a:avLst/>
              </a:prstGeom>
            </p:spPr>
          </p:pic>
        </p:grpSp>
        <p:grpSp>
          <p:nvGrpSpPr>
            <p:cNvPr id="81" name="Группа 80"/>
            <p:cNvGrpSpPr/>
            <p:nvPr/>
          </p:nvGrpSpPr>
          <p:grpSpPr>
            <a:xfrm>
              <a:off x="8977" y="6767"/>
              <a:ext cx="2460" cy="1218"/>
              <a:chOff x="5700369" y="4297200"/>
              <a:chExt cx="1562101" cy="773736"/>
            </a:xfrm>
          </p:grpSpPr>
          <p:sp>
            <p:nvSpPr>
              <p:cNvPr id="66" name="Прямокутник: округлені кути 9"/>
              <p:cNvSpPr/>
              <p:nvPr/>
            </p:nvSpPr>
            <p:spPr>
              <a:xfrm>
                <a:off x="5700369" y="429720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Рисунок 26" descr="Изображение выглядит как багажник, зарисовка, рисунок, дере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620" y="4330659"/>
                <a:ext cx="687146" cy="687146"/>
              </a:xfrm>
              <a:prstGeom prst="rect">
                <a:avLst/>
              </a:prstGeom>
            </p:spPr>
          </p:pic>
        </p:grpSp>
        <p:grpSp>
          <p:nvGrpSpPr>
            <p:cNvPr id="80" name="Группа 79"/>
            <p:cNvGrpSpPr/>
            <p:nvPr/>
          </p:nvGrpSpPr>
          <p:grpSpPr>
            <a:xfrm>
              <a:off x="8977" y="5350"/>
              <a:ext cx="2546" cy="1405"/>
              <a:chOff x="5700370" y="3397059"/>
              <a:chExt cx="1616675" cy="892272"/>
            </a:xfrm>
          </p:grpSpPr>
          <p:sp>
            <p:nvSpPr>
              <p:cNvPr id="65" name="Прямокутник: округлені кути 9"/>
              <p:cNvSpPr/>
              <p:nvPr/>
            </p:nvSpPr>
            <p:spPr>
              <a:xfrm>
                <a:off x="5700370" y="346739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5→</a:t>
                </a:r>
              </a:p>
            </p:txBody>
          </p:sp>
          <p:pic>
            <p:nvPicPr>
  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773" y="3397059"/>
                <a:ext cx="892272" cy="892272"/>
              </a:xfrm>
              <a:prstGeom prst="rect">
                <a:avLst/>
              </a:prstGeom>
            </p:spPr>
          </p:pic>
        </p:grpSp>
        <p:grpSp>
          <p:nvGrpSpPr>
            <p:cNvPr id="83" name="Группа 82"/>
            <p:cNvGrpSpPr/>
            <p:nvPr/>
          </p:nvGrpSpPr>
          <p:grpSpPr>
            <a:xfrm>
              <a:off x="8977" y="9367"/>
              <a:ext cx="2546" cy="1233"/>
              <a:chOff x="5700367" y="5947768"/>
              <a:chExt cx="1616678" cy="782778"/>
            </a:xfrm>
          </p:grpSpPr>
          <p:sp>
            <p:nvSpPr>
              <p:cNvPr id="68" name="Прямокутник: округлені кути 9"/>
              <p:cNvSpPr/>
              <p:nvPr/>
            </p:nvSpPr>
            <p:spPr>
              <a:xfrm>
                <a:off x="5700367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Рисунок 2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1199" y="5947768"/>
                <a:ext cx="665846" cy="665846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22" y="6015095"/>
                <a:ext cx="665846" cy="665846"/>
              </a:xfrm>
              <a:prstGeom prst="rect">
                <a:avLst/>
              </a:prstGeom>
            </p:spPr>
          </p:pic>
        </p:grpSp>
        <p:grpSp>
          <p:nvGrpSpPr>
            <p:cNvPr id="87" name="Группа 86"/>
            <p:cNvGrpSpPr/>
            <p:nvPr/>
          </p:nvGrpSpPr>
          <p:grpSpPr>
            <a:xfrm>
              <a:off x="12311" y="4119"/>
              <a:ext cx="2460" cy="1253"/>
              <a:chOff x="7487370" y="2615572"/>
              <a:chExt cx="1562101" cy="795754"/>
            </a:xfrm>
          </p:grpSpPr>
          <p:sp>
            <p:nvSpPr>
              <p:cNvPr id="72" name="Прямокутник: округлені кути 9"/>
              <p:cNvSpPr/>
              <p:nvPr/>
            </p:nvSpPr>
            <p:spPr>
              <a:xfrm>
                <a:off x="7487370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Рисунок 33" descr="Изображение выглядит как металл&#10;&#10;Автоматически созданное описание с низким доверительным уровнем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6416" y="2615572"/>
                <a:ext cx="791510" cy="791510"/>
              </a:xfrm>
              <a:prstGeom prst="rect">
                <a:avLst/>
              </a:prstGeom>
            </p:spPr>
          </p:pic>
        </p:grpSp>
        <p:grpSp>
          <p:nvGrpSpPr>
            <p:cNvPr id="86" name="Группа 85"/>
            <p:cNvGrpSpPr/>
            <p:nvPr/>
          </p:nvGrpSpPr>
          <p:grpSpPr>
            <a:xfrm>
              <a:off x="12311" y="2847"/>
              <a:ext cx="2460" cy="1218"/>
              <a:chOff x="7487371" y="1807785"/>
              <a:chExt cx="1562101" cy="773736"/>
            </a:xfrm>
          </p:grpSpPr>
          <p:sp>
            <p:nvSpPr>
              <p:cNvPr id="71" name="Прямокутник: округлені кути 9"/>
              <p:cNvSpPr/>
              <p:nvPr/>
            </p:nvSpPr>
            <p:spPr>
              <a:xfrm>
                <a:off x="7487371" y="180778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0" name="Рисунок 39" descr="Изображение выглядит как искусство, Графика, творческий подход, дизайн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5058" y="1860431"/>
                <a:ext cx="616143" cy="616143"/>
              </a:xfrm>
              <a:prstGeom prst="rect">
                <a:avLst/>
              </a:prstGeom>
            </p:spPr>
          </p:pic>
        </p:grpSp>
        <p:grpSp>
          <p:nvGrpSpPr>
            <p:cNvPr id="84" name="Группа 83"/>
            <p:cNvGrpSpPr/>
            <p:nvPr/>
          </p:nvGrpSpPr>
          <p:grpSpPr>
            <a:xfrm>
              <a:off x="12311" y="213"/>
              <a:ext cx="2494" cy="1239"/>
              <a:chOff x="7487373" y="135265"/>
              <a:chExt cx="1583602" cy="786646"/>
            </a:xfrm>
          </p:grpSpPr>
          <p:sp>
            <p:nvSpPr>
              <p:cNvPr id="69" name="Прямокутник: округлені кути 9"/>
              <p:cNvSpPr/>
              <p:nvPr/>
            </p:nvSpPr>
            <p:spPr>
              <a:xfrm>
                <a:off x="7487373" y="14817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7" name="Рисунок 36" descr="Изображение выглядит как свеча, Предметная фотография, керамика, гончарные издел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2081" y="373351"/>
                <a:ext cx="508894" cy="508894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8416" y="135265"/>
                <a:ext cx="508893" cy="508893"/>
              </a:xfrm>
              <a:prstGeom prst="rect">
                <a:avLst/>
              </a:prstGeom>
            </p:spPr>
          </p:pic>
        </p:grpSp>
        <p:grpSp>
          <p:nvGrpSpPr>
            <p:cNvPr id="85" name="Группа 84"/>
            <p:cNvGrpSpPr/>
            <p:nvPr/>
          </p:nvGrpSpPr>
          <p:grpSpPr>
            <a:xfrm>
              <a:off x="12311" y="1514"/>
              <a:ext cx="2494" cy="1244"/>
              <a:chOff x="7487372" y="961515"/>
              <a:chExt cx="1583603" cy="790201"/>
            </a:xfrm>
          </p:grpSpPr>
          <p:sp>
            <p:nvSpPr>
              <p:cNvPr id="70" name="Прямокутник: округлені кути 9"/>
              <p:cNvSpPr/>
              <p:nvPr/>
            </p:nvSpPr>
            <p:spPr>
              <a:xfrm>
                <a:off x="7487372" y="97798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7" name="Рисунок 46" descr="Изображение выглядит как баклажан, фиолетовый, искусство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7369" y="961515"/>
                <a:ext cx="733606" cy="750550"/>
              </a:xfrm>
              <a:prstGeom prst="rect">
                <a:avLst/>
              </a:prstGeom>
            </p:spPr>
          </p:pic>
        </p:grpSp>
        <p:grpSp>
          <p:nvGrpSpPr>
            <p:cNvPr id="91" name="Группа 90"/>
            <p:cNvGrpSpPr/>
            <p:nvPr/>
          </p:nvGrpSpPr>
          <p:grpSpPr>
            <a:xfrm>
              <a:off x="12311" y="9210"/>
              <a:ext cx="2460" cy="1389"/>
              <a:chOff x="7487366" y="5848565"/>
              <a:chExt cx="1562101" cy="881981"/>
            </a:xfrm>
          </p:grpSpPr>
          <p:sp>
            <p:nvSpPr>
              <p:cNvPr id="76" name="Прямокутник: округлені кути 9"/>
              <p:cNvSpPr/>
              <p:nvPr/>
            </p:nvSpPr>
            <p:spPr>
              <a:xfrm>
                <a:off x="7487366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Рисунок 49" descr="Изображение выглядит как Человеческое лицо, женщина, человек, Танец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641" y="5848565"/>
                <a:ext cx="784587" cy="784587"/>
              </a:xfrm>
              <a:prstGeom prst="rect">
                <a:avLst/>
              </a:prstGeom>
            </p:spPr>
          </p:pic>
        </p:grpSp>
        <p:grpSp>
          <p:nvGrpSpPr>
            <p:cNvPr id="89" name="Группа 88"/>
            <p:cNvGrpSpPr/>
            <p:nvPr/>
          </p:nvGrpSpPr>
          <p:grpSpPr>
            <a:xfrm>
              <a:off x="12311" y="6767"/>
              <a:ext cx="2494" cy="1218"/>
              <a:chOff x="7487368" y="4297200"/>
              <a:chExt cx="1583607" cy="773736"/>
            </a:xfrm>
          </p:grpSpPr>
          <p:sp>
            <p:nvSpPr>
              <p:cNvPr id="74" name="Прямокутник: округлені кути 9"/>
              <p:cNvSpPr/>
              <p:nvPr/>
            </p:nvSpPr>
            <p:spPr>
              <a:xfrm>
                <a:off x="7487368" y="429720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Рисунок 51" descr="Изображение выглядит как бутылка, Стеклянная бутылка, стекл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3806" y="4310156"/>
                <a:ext cx="727169" cy="727169"/>
              </a:xfrm>
              <a:prstGeom prst="rect">
                <a:avLst/>
              </a:prstGeom>
            </p:spPr>
          </p:pic>
        </p:grpSp>
        <p:grpSp>
          <p:nvGrpSpPr>
            <p:cNvPr id="90" name="Группа 89"/>
            <p:cNvGrpSpPr/>
            <p:nvPr/>
          </p:nvGrpSpPr>
          <p:grpSpPr>
            <a:xfrm>
              <a:off x="12311" y="8074"/>
              <a:ext cx="2474" cy="1218"/>
              <a:chOff x="7487367" y="5127005"/>
              <a:chExt cx="1570900" cy="773736"/>
            </a:xfrm>
          </p:grpSpPr>
          <p:sp>
            <p:nvSpPr>
              <p:cNvPr id="75" name="Прямокутник: округлені кути 9"/>
              <p:cNvSpPr/>
              <p:nvPr/>
            </p:nvSpPr>
            <p:spPr>
              <a:xfrm>
                <a:off x="7487367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6" name="Рисунок 55" descr="Изображение выглядит как слон, млекопитающее, Слоны и мамонты, Индийский слон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2421" y="5168561"/>
                <a:ext cx="665846" cy="665846"/>
              </a:xfrm>
              <a:prstGeom prst="rect">
                <a:avLst/>
              </a:prstGeom>
            </p:spPr>
          </p:pic>
        </p:grpSp>
        <p:grpSp>
          <p:nvGrpSpPr>
            <p:cNvPr id="88" name="Группа 87"/>
            <p:cNvGrpSpPr/>
            <p:nvPr/>
          </p:nvGrpSpPr>
          <p:grpSpPr>
            <a:xfrm>
              <a:off x="12311" y="5451"/>
              <a:ext cx="2547" cy="1228"/>
              <a:chOff x="7487369" y="3461355"/>
              <a:chExt cx="1617038" cy="779776"/>
            </a:xfrm>
          </p:grpSpPr>
          <p:sp>
            <p:nvSpPr>
              <p:cNvPr id="73" name="Прямокутник: округлені кути 9"/>
              <p:cNvSpPr/>
              <p:nvPr/>
            </p:nvSpPr>
            <p:spPr>
              <a:xfrm>
                <a:off x="7487369" y="346739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9" name="Рисунок 58" descr="Изображение выглядит как кукла, мультфильм, девочка, плать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7238" y="3461355"/>
                <a:ext cx="727169" cy="727169"/>
              </a:xfrm>
              <a:prstGeom prst="rect">
                <a:avLst/>
              </a:prstGeom>
            </p:spPr>
          </p:pic>
        </p:grpSp>
        <p:sp>
          <p:nvSpPr>
            <p:cNvPr id="2" name="Овал 1"/>
            <p:cNvSpPr/>
            <p:nvPr/>
          </p:nvSpPr>
          <p:spPr>
            <a:xfrm>
              <a:off x="8222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8222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8222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222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213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822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8213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8224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1533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533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11533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11533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524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53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11524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1535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450" y="1571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451" y="29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451" y="422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452" y="547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450" y="682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50" y="8149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15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450" y="95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16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8977" y="2847"/>
              <a:ext cx="2460" cy="1218"/>
              <a:chOff x="5700372" y="1807785"/>
              <a:chExt cx="1562101" cy="773736"/>
            </a:xfrm>
          </p:grpSpPr>
          <p:sp>
            <p:nvSpPr>
              <p:cNvPr id="63" name="Прямокутник: округлені кути 9"/>
              <p:cNvSpPr/>
              <p:nvPr/>
            </p:nvSpPr>
            <p:spPr>
              <a:xfrm>
                <a:off x="5700372" y="180778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4→</a:t>
                </a:r>
              </a:p>
            </p:txBody>
          </p:sp>
          <p:pic>
            <p:nvPicPr>
              <p:cNvPr id="98" name="Рисунок 97" descr="Изображение выглядит как мультфильм, Графика, графическая вставк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763" y="1820877"/>
                <a:ext cx="692246" cy="692246"/>
              </a:xfrm>
              <a:prstGeom prst="rect">
                <a:avLst/>
              </a:prstGeom>
            </p:spPr>
          </p:pic>
        </p:grpSp>
      </p:grpSp>
      <p:pic>
        <p:nvPicPr>
          <p:cNvPr id="97" name="Рисунок 96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60BEF436-67C9-692C-ED3E-ED46B5E690C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792" y="1065377"/>
            <a:ext cx="4299386" cy="4299386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539670" y="2832319"/>
            <a:ext cx="26479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Широкоэкранный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2024-07-21T13:02:00Z</dcterms:created>
  <dcterms:modified xsi:type="dcterms:W3CDTF">2024-12-03T12:42:33Z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D2FFEB27A9B54219BE85778F3665D42A_12</vt:lpwstr>
  </property>
  <property fmtid="{D5CDD505-2E9C-101B-9397-08002B2CF9AE}" pid="3" name="KSOProductBuildVer">
    <vt:lpwstr>1033-12.2.0.17545</vt:lpwstr>
  </property>
</Properties>
</file>