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94" d="100"/>
          <a:sy n="94" d="100"/>
        </p:scale>
        <p:origin x="208" y="-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64" y="309930"/>
            <a:ext cx="1757208" cy="17757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2" y="127406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347" y="4707299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84" y="3018038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448" y="4562785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рисунок, зарисовка, рука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13" y="1058226"/>
            <a:ext cx="1882952" cy="1882952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ождественская елка, зарисовка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0249" y="3006304"/>
            <a:ext cx="1684867" cy="16848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5126" y="3051484"/>
            <a:ext cx="1589739" cy="15897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0904" y="1098970"/>
            <a:ext cx="1835077" cy="18350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4936" y="979339"/>
            <a:ext cx="1744399" cy="201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6896" y="2862343"/>
            <a:ext cx="1925137" cy="198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755" y="4472725"/>
            <a:ext cx="1925137" cy="192513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2996" y="4562785"/>
            <a:ext cx="1719264" cy="1756639"/>
          </a:xfrm>
          <a:prstGeom prst="rect">
            <a:avLst/>
          </a:prstGeom>
        </p:spPr>
      </p:pic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7795" y="2300605"/>
            <a:ext cx="4229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12</cp:revision>
  <dcterms:created xsi:type="dcterms:W3CDTF">2024-04-10T06:39:00Z</dcterms:created>
  <dcterms:modified xsi:type="dcterms:W3CDTF">2024-07-03T22:29:17Z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E41F8FAB68A74F79896A59F97930AA6F_12</vt:lpwstr>
  </property>
  <property fmtid="{D5CDD505-2E9C-101B-9397-08002B2CF9AE}" pid="3" name="KSOProductBuildVer">
    <vt:lpwstr>1033-12.2.0.17119</vt:lpwstr>
  </property>
</Properties>
</file>