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audio" Target="../media/media1.mp3"/><Relationship Id="rId27" Type="http://schemas.microsoft.com/office/2007/relationships/media" Target="../media/media1.mp3"/><Relationship Id="rId28" Type="http://schemas.openxmlformats.org/officeDocument/2006/relationships/image" Target="../media/image26.png"/><Relationship Id="rId29" Type="http://schemas.openxmlformats.org/officeDocument/2006/relationships/slideLayout" Target="../slideLayouts/slideLayout1.xml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6285" y="2474595"/>
            <a:ext cx="3762374" cy="3762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