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37" y="1876137"/>
            <a:ext cx="3088840" cy="308884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еребряный, шести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5" y="1695843"/>
            <a:ext cx="2958818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98" y="1878227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4" y="1927681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098613" y="1305942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865DA9-FBAB-4CF2-AEC2-0A8C25FCDAE9}"/>
</file>

<file path=customXml/itemProps2.xml><?xml version="1.0" encoding="utf-8"?>
<ds:datastoreItem xmlns:ds="http://schemas.openxmlformats.org/officeDocument/2006/customXml" ds:itemID="{0C630F11-B774-4D00-990C-EE012460DABE}"/>
</file>

<file path=customXml/itemProps3.xml><?xml version="1.0" encoding="utf-8"?>
<ds:datastoreItem xmlns:ds="http://schemas.openxmlformats.org/officeDocument/2006/customXml" ds:itemID="{B5CC66E2-07CA-48FD-A92D-BA5C3E7AA688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2025-02-12T11:33:16Z</dcterms:created>
  <dcterms:modified xsi:type="dcterms:W3CDTF">2025-02-12T12:51:59Z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