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1" d="100"/>
          <a:sy n="51" d="100"/>
        </p:scale>
        <p:origin x="108" y="4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C6A-0DB9-47DA-ADCB-DA36BC2F8B3A}" type="datetimeFigureOut">
              <a:rPr lang="ru-RU" smtClean="0"/>
              <a:t>чт 15.08.24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A1A83-4FB6-4380-984A-DA76C8CD9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7502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C6A-0DB9-47DA-ADCB-DA36BC2F8B3A}" type="datetimeFigureOut">
              <a:rPr lang="ru-RU" smtClean="0"/>
              <a:t>чт 15.08.24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A1A83-4FB6-4380-984A-DA76C8CD9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5419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C6A-0DB9-47DA-ADCB-DA36BC2F8B3A}" type="datetimeFigureOut">
              <a:rPr lang="ru-RU" smtClean="0"/>
              <a:t>чт 15.08.24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A1A83-4FB6-4380-984A-DA76C8CD9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3890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C6A-0DB9-47DA-ADCB-DA36BC2F8B3A}" type="datetimeFigureOut">
              <a:rPr lang="ru-RU" smtClean="0"/>
              <a:t>чт 15.08.24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A1A83-4FB6-4380-984A-DA76C8CD9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0013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C6A-0DB9-47DA-ADCB-DA36BC2F8B3A}" type="datetimeFigureOut">
              <a:rPr lang="ru-RU" smtClean="0"/>
              <a:t>чт 15.08.24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A1A83-4FB6-4380-984A-DA76C8CD9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773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C6A-0DB9-47DA-ADCB-DA36BC2F8B3A}" type="datetimeFigureOut">
              <a:rPr lang="ru-RU" smtClean="0"/>
              <a:t>чт 15.08.24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A1A83-4FB6-4380-984A-DA76C8CD9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2592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C6A-0DB9-47DA-ADCB-DA36BC2F8B3A}" type="datetimeFigureOut">
              <a:rPr lang="ru-RU" smtClean="0"/>
              <a:t>чт 15.08.24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A1A83-4FB6-4380-984A-DA76C8CD9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3245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C6A-0DB9-47DA-ADCB-DA36BC2F8B3A}" type="datetimeFigureOut">
              <a:rPr lang="ru-RU" smtClean="0"/>
              <a:t>чт 15.08.24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A1A83-4FB6-4380-984A-DA76C8CD9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7508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C6A-0DB9-47DA-ADCB-DA36BC2F8B3A}" type="datetimeFigureOut">
              <a:rPr lang="ru-RU" smtClean="0"/>
              <a:t>чт 15.08.24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A1A83-4FB6-4380-984A-DA76C8CD9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5643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C6A-0DB9-47DA-ADCB-DA36BC2F8B3A}" type="datetimeFigureOut">
              <a:rPr lang="ru-RU" smtClean="0"/>
              <a:t>чт 15.08.24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A1A83-4FB6-4380-984A-DA76C8CD9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893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C6A-0DB9-47DA-ADCB-DA36BC2F8B3A}" type="datetimeFigureOut">
              <a:rPr lang="ru-RU" smtClean="0"/>
              <a:t>чт 15.08.24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A1A83-4FB6-4380-984A-DA76C8CD9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368997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D97C6A-0DB9-47DA-ADCB-DA36BC2F8B3A}" type="datetimeFigureOut">
              <a:rPr lang="ru-RU" smtClean="0"/>
              <a:t>чт 15.08.24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A1A83-4FB6-4380-984A-DA76C8CD9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1654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microsoft.com/office/2007/relationships/hdphoto" Target="../media/hdphoto1.wdp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60"/>
            <a:ext cx="12192000" cy="68454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2091" y="12560"/>
            <a:ext cx="759909" cy="70658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60"/>
            <a:ext cx="897002" cy="90814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535" y="161926"/>
            <a:ext cx="3348037" cy="334803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7" t="16342" r="7046" b="13493"/>
          <a:stretch/>
        </p:blipFill>
        <p:spPr>
          <a:xfrm>
            <a:off x="6563831" y="5163509"/>
            <a:ext cx="1956715" cy="160656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8" r="5446"/>
          <a:stretch/>
        </p:blipFill>
        <p:spPr>
          <a:xfrm>
            <a:off x="448501" y="2695435"/>
            <a:ext cx="3491346" cy="420860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11935">
            <a:off x="6662424" y="4656970"/>
            <a:ext cx="1759527" cy="1759527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69849">
            <a:off x="6827812" y="4822358"/>
            <a:ext cx="1428750" cy="1428750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8028">
            <a:off x="6742087" y="4699935"/>
            <a:ext cx="1600200" cy="1600200"/>
          </a:xfrm>
          <a:prstGeom prst="rect">
            <a:avLst/>
          </a:prstGeom>
          <a:effectLst>
            <a:glow rad="152400">
              <a:schemeClr val="bg1">
                <a:alpha val="84000"/>
              </a:schemeClr>
            </a:glo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198" y="4799736"/>
            <a:ext cx="1585507" cy="160646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495" y="4849799"/>
            <a:ext cx="1605549" cy="1605549"/>
          </a:xfrm>
          <a:prstGeom prst="rect">
            <a:avLst/>
          </a:prstGeom>
          <a:effectLst>
            <a:glow rad="266700">
              <a:schemeClr val="bg1"/>
            </a:glow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350" y="5048348"/>
            <a:ext cx="1303201" cy="1303201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248" y="5169698"/>
            <a:ext cx="1500042" cy="118185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1" t="9267" r="12736" b="6558"/>
          <a:stretch/>
        </p:blipFill>
        <p:spPr>
          <a:xfrm rot="19419207">
            <a:off x="6931326" y="4769007"/>
            <a:ext cx="1435670" cy="160500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758" b="98926" l="11426" r="95801">
                        <a14:backgroundMark x1="53125" y1="30762" x2="68555" y2="57910"/>
                        <a14:backgroundMark x1="51758" y1="28027" x2="42578" y2="39844"/>
                        <a14:backgroundMark x1="42188" y1="39844" x2="42578" y2="53418"/>
                        <a14:backgroundMark x1="42578" y1="51074" x2="51758" y2="62891"/>
                        <a14:backgroundMark x1="50781" y1="62402" x2="64941" y2="610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028" r="5446"/>
          <a:stretch/>
        </p:blipFill>
        <p:spPr>
          <a:xfrm>
            <a:off x="456371" y="2649397"/>
            <a:ext cx="3491346" cy="4208603"/>
          </a:xfrm>
          <a:prstGeom prst="rect">
            <a:avLst/>
          </a:prstGeom>
        </p:spPr>
      </p:pic>
      <p:pic>
        <p:nvPicPr>
          <p:cNvPr id="124" name="Picture 123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520545" y="3034146"/>
            <a:ext cx="2524125" cy="386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259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2.59259E-6 L -0.41862 -0.133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37" y="-6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2.59259E-6 L -0.41549 -0.1388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81" y="-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3.33333E-6 L -0.41693 -0.13588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46" y="-6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85185E-6 L -0.42317 -0.12523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159" y="-6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4.07407E-6 L -0.4164 -0.14629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20" y="-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48148E-6 L -0.42005 -0.15324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03" y="-7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000"/>
                            </p:stCondLst>
                            <p:childTnLst>
                              <p:par>
                                <p:cTn id="8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3.7037E-6 L -0.41172 -0.16829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86" y="-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000"/>
                            </p:stCondLst>
                            <p:childTnLst>
                              <p:par>
                                <p:cTn id="9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1.48148E-6 L -0.42265 -0.1375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133" y="-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00"/>
                            </p:stCondLst>
                            <p:childTnLst>
                              <p:par>
                                <p:cTn id="11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3</cp:revision>
  <dcterms:created xsi:type="dcterms:W3CDTF">2024-08-15T16:51:05Z</dcterms:created>
  <dcterms:modified xsi:type="dcterms:W3CDTF">2024-08-15T17:18:49Z</dcterms:modified>
</cp:coreProperties>
</file>