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microsoft.com/office/2007/relationships/hdphoto" Target="../media/hdphoto7.wdp"/><Relationship Id="rId22" Type="http://schemas.openxmlformats.org/officeDocument/2006/relationships/image" Target="../media/image13.png"/><Relationship Id="rId23" Type="http://schemas.microsoft.com/office/2007/relationships/hdphoto" Target="../media/hdphoto8.wdp"/><Relationship Id="rId24" Type="http://schemas.openxmlformats.org/officeDocument/2006/relationships/image" Target="../media/image14.png"/><Relationship Id="rId25" Type="http://schemas.microsoft.com/office/2007/relationships/hdphoto" Target="../media/hdphoto9.wdp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97" y="2487686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72" b="9960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9126" y="2434979"/>
              <a:ext cx="1491808" cy="1491808"/>
            </a:xfrm>
            <a:prstGeom prst="rect">
              <a:avLst/>
            </a:prstGeom>
          </p:spPr>
        </p:pic>
      </p:grpSp>
      <p:grpSp>
        <p:nvGrpSpPr>
          <p:cNvPr id="1059" name="Группа 1058"/>
          <p:cNvGrpSpPr/>
          <p:nvPr/>
        </p:nvGrpSpPr>
        <p:grpSpPr>
          <a:xfrm>
            <a:off x="2430136" y="4082627"/>
            <a:ext cx="1756506" cy="1666565"/>
            <a:chOff x="2439230" y="4067898"/>
            <a:chExt cx="1756506" cy="1666565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2464987" y="4067898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7" name="Рисунок 105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9230" y="4215968"/>
              <a:ext cx="1756506" cy="1317380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08901" y="4092418"/>
              <a:ext cx="1620928" cy="14629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3A4044-7E68-3629-08D5-C9B0F9C53D8A}"/>
              </a:ext>
            </a:extLst>
          </p:cNvPr>
          <p:cNvGrpSpPr/>
          <p:nvPr/>
        </p:nvGrpSpPr>
        <p:grpSpPr>
          <a:xfrm>
            <a:off x="5763264" y="2383000"/>
            <a:ext cx="1666565" cy="1712014"/>
            <a:chOff x="5763264" y="2383000"/>
            <a:chExt cx="1666565" cy="1712014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C5EA99BD-C5C5-0C22-6995-C7521430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07" y="2474086"/>
              <a:ext cx="1620928" cy="1620928"/>
            </a:xfrm>
            <a:prstGeom prst="rect">
              <a:avLst/>
            </a:prstGeom>
          </p:spPr>
        </p:pic>
      </p:grpSp>
      <p:pic>
        <p:nvPicPr>
          <p:cNvPr id="1063" name="Picture 1062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6565" y="2315210"/>
            <a:ext cx="34004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31</cp:revision>
  <dcterms:created xsi:type="dcterms:W3CDTF">2022-09-25T14:05:00Z</dcterms:created>
  <dcterms:modified xsi:type="dcterms:W3CDTF">2024-11-19T10:55:10Z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</Properties>
</file>