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9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audio" Target="../media/media1.mp3"/><Relationship Id="rId19" Type="http://schemas.microsoft.com/office/2007/relationships/media" Target="../media/media1.mp3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6221" y="-193094"/>
            <a:ext cx="1194920" cy="11034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35" name="9995f43f5fa9558407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430000" y="4813516"/>
            <a:ext cx="487363" cy="487363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20" y="2228850"/>
            <a:ext cx="3371850" cy="2943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2024-04-15T20:18:00Z</dcterms:created>
  <dcterms:modified xsi:type="dcterms:W3CDTF">2024-06-12T14:36:11Z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