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BC6EFB-772A-4634-8F08-750B0B581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087631-3418-4817-A7EC-A38AEEBBE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F16B04-CD12-4D99-AE14-EC88771D7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D8EB-ABC0-4C51-AB10-CB9EEB0FABA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EFC9F2-8E9B-4BBD-B64B-BD9BDBB7F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BF117E-688E-40ED-8611-11DA5C66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7952-B8C2-460B-B444-B9F56B991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96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9C952-9589-48D8-A314-CF264A181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686E57-D661-46E0-8571-BEAD46C65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F25622-2CC2-43E8-84CF-1AF623F2F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D8EB-ABC0-4C51-AB10-CB9EEB0FABA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E2556A-2842-4869-B27E-0F0DED23F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62E67-2009-4104-A63F-679603FA9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7952-B8C2-460B-B444-B9F56B991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07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B8566C-E6ED-4446-9A48-8414120CAE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F3BF45-AFCF-4A42-BA99-4E3D4AC66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D9C54D-CB4F-4246-9F59-2DF505F5C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D8EB-ABC0-4C51-AB10-CB9EEB0FABA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40A403-3D8D-48B3-8E37-8CD373529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7E22BA-F899-4CBA-B81F-92A150D8C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7952-B8C2-460B-B444-B9F56B991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59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3F3998-01DE-4520-B9DF-1002C20F3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3EA7E2-BA6C-457E-863B-CCBD2EF17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6D22E2-A799-4C07-AA2C-F6E075A76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D8EB-ABC0-4C51-AB10-CB9EEB0FABA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F4C2C9-68CD-4F21-9DBF-2A9674141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EA3129-09A0-4678-9574-C467C720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7952-B8C2-460B-B444-B9F56B991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281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915CC9-5928-4BA2-A483-334F33D3B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4AA4F9-A7DF-4DDA-BF4C-75911E507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81B1B4-FEA1-44E3-8053-9DC6AA79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D8EB-ABC0-4C51-AB10-CB9EEB0FABA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1973FF-BBDD-4D01-80EE-65D4B0396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6EE689-725A-4762-9723-E667C90B0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7952-B8C2-460B-B444-B9F56B991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09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B062E-C60C-4B0F-B77E-B71EE91F7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FE9ABE-D26F-4594-9284-98A9F18D3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81F8AA-6DBD-404D-9833-89C6BA2AE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C36084-063F-48A7-8A6E-85B0E32B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D8EB-ABC0-4C51-AB10-CB9EEB0FABA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CBF104-7443-46A3-A53D-CCA17BF30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389715-E90A-458A-ACA7-D25F4CDC0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7952-B8C2-460B-B444-B9F56B991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43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B1F110-12F2-43F7-8585-7A257433F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C86C04-2037-4D74-8C24-D19777F8E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6C56B6-87BE-4EF8-966C-704864581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756153-D07A-470F-8B4E-8CAE0ED6B5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E0805CD-D730-4722-BA34-D6562C6352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358D8C-871D-4793-A591-249A9D3A2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D8EB-ABC0-4C51-AB10-CB9EEB0FABA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E01E61F-EB1D-41B7-8E47-A0A87C712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565668C-8160-4EC4-AFF6-9FCBF0C19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7952-B8C2-460B-B444-B9F56B991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37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3CC12A-742F-4066-8DB3-88B61240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7819669-2E98-4063-9E6B-6FF1ED635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D8EB-ABC0-4C51-AB10-CB9EEB0FABA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AEC39B-192F-43B2-ABA6-2D91DC115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625A847-CD3F-46BF-B692-2DBD48C4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7952-B8C2-460B-B444-B9F56B991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94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201D096-E1A3-4C32-BF45-456CC5AE4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D8EB-ABC0-4C51-AB10-CB9EEB0FABA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BA31005-538C-4AD8-BC60-D1C86BBB6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B9EBAD-468E-42D8-9BF7-2CAEDE5F5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7952-B8C2-460B-B444-B9F56B991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41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0A794-6745-46AC-B9A0-A3AD2DE51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830023-EAE8-4428-850F-231CB7440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260C1-F63E-4005-A044-CA7044B1D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A4A528-88F1-4B89-846E-200063775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D8EB-ABC0-4C51-AB10-CB9EEB0FABA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B4721C-591D-4C5A-B289-7D9830775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B68B09-9D40-4853-A423-000820D61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7952-B8C2-460B-B444-B9F56B991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2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B01C7-690E-4B1A-8AEE-C7A681888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8279211-450E-45FC-B050-CE433CA839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DDED3B-A2D4-4452-9FAE-3F1E325D8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EFD818-604B-48E4-B0DE-6F07823E2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D8EB-ABC0-4C51-AB10-CB9EEB0FABA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CBF8B7-F1DB-4EE6-BE05-4A7FA039D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75B2C7-5760-46BE-90F9-A772B5ED1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7952-B8C2-460B-B444-B9F56B991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2042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546E8-6B42-41A0-9F48-773958B53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8C3EE9-352B-436F-95B2-4B80F2018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544B3D-E3D2-4A31-BF6B-0ABA6D529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8D8EB-ABC0-4C51-AB10-CB9EEB0FABA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A0504-993F-4107-B431-A8B7C3D28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D1B930-581C-4791-A8EE-0CC1F18BC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77952-B8C2-460B-B444-B9F56B991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96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C1ACD3-4FE1-4F4B-8AB5-DAE09CB05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63" y="0"/>
            <a:ext cx="12222163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36718" y="3653083"/>
            <a:ext cx="3215819" cy="321581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120995">
            <a:off x="5202420" y="3390470"/>
            <a:ext cx="1711773" cy="1815341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7" name="Рисунок 16"/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36835" y="3583244"/>
            <a:ext cx="1642941" cy="160140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20"/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39479" y="3480867"/>
            <a:ext cx="2188578" cy="218857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/>
          <p:cNvPicPr/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813594">
            <a:off x="5590469" y="3719983"/>
            <a:ext cx="1486811" cy="171034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/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86">
            <a:off x="5113479" y="3428733"/>
            <a:ext cx="1757738" cy="1855725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Рисунок 12"/>
          <p:cNvPicPr/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311620">
            <a:off x="5030684" y="3554664"/>
            <a:ext cx="1723027" cy="1723027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6" name="Рисунок 15"/>
          <p:cNvPicPr/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2859" y="3215674"/>
            <a:ext cx="2056733" cy="2056733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1" name="Рисунок 10"/>
          <p:cNvPicPr/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14970" y="3534171"/>
            <a:ext cx="1549327" cy="1602908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Picture 6"/>
          <p:cNvPicPr/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6" b="4426"/>
          <a:stretch/>
        </p:blipFill>
        <p:spPr bwMode="auto">
          <a:xfrm>
            <a:off x="5381480" y="3870664"/>
            <a:ext cx="1171413" cy="11015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17" b="13928"/>
          <a:stretch/>
        </p:blipFill>
        <p:spPr bwMode="auto">
          <a:xfrm>
            <a:off x="4336718" y="4821776"/>
            <a:ext cx="3215819" cy="160290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861B45-AFCB-4738-AF26-10C1D3AC52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819852" y="1840258"/>
            <a:ext cx="3432149" cy="3432149"/>
          </a:xfrm>
          <a:prstGeom prst="rect">
            <a:avLst/>
          </a:prstGeom>
          <a:noFill/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9075DD6-599B-42B1-9AFB-501FA5FF7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8118"/>
            <a:ext cx="1256145" cy="1141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BF6C89D-3F55-4C70-913D-2821E1759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406" y="5168084"/>
            <a:ext cx="17367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D03345D1-914A-43DD-A716-19EFC031F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83346" y="1873265"/>
            <a:ext cx="28479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4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4</cp:revision>
  <dcterms:created xsi:type="dcterms:W3CDTF">2024-08-01T05:56:27Z</dcterms:created>
  <dcterms:modified xsi:type="dcterms:W3CDTF">2024-08-03T16:39:27Z</dcterms:modified>
</cp:coreProperties>
</file>