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0" d="100"/>
          <a:sy n="60" d="100"/>
        </p:scale>
        <p:origin x="7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FFCFCEA-709F-679B-DA26-B1506501B75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473621"/>
            <a:ext cx="2220609" cy="22206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586956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09" y="571653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8" name="Рисунок 37" descr="Изображение выглядит как овощи, корнеплод, свекла, редис&#10;&#10;Автоматически созданное описание">
            <a:extLst>
              <a:ext uri="{FF2B5EF4-FFF2-40B4-BE49-F238E27FC236}">
                <a16:creationId xmlns:a16="http://schemas.microsoft.com/office/drawing/2014/main" id="{EA35366F-8643-7CBA-3915-821560B7A04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84" y="583348"/>
            <a:ext cx="2122002" cy="212200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33" y="496972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6" name="Рисунок 5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B0DAE4-0877-6EBA-7A7A-9F2F246C6D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41" y="469690"/>
            <a:ext cx="2909178" cy="21818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12" y="540322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71" y="389447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6" y="301246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80" y="484953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36" y="460894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73" y="409511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40" y="-339408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741" y="3930406"/>
            <a:ext cx="28575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33464 0.13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31901 0.09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36145 0.1414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289 0.083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34401 0.0819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32161 0.1166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121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4BBCF0-8F7D-4413-A5DF-0AAE6688CE56}"/>
</file>

<file path=customXml/itemProps2.xml><?xml version="1.0" encoding="utf-8"?>
<ds:datastoreItem xmlns:ds="http://schemas.openxmlformats.org/officeDocument/2006/customXml" ds:itemID="{E16430DD-9F7D-45B7-AC45-106994CA8AC7}"/>
</file>

<file path=customXml/itemProps3.xml><?xml version="1.0" encoding="utf-8"?>
<ds:datastoreItem xmlns:ds="http://schemas.openxmlformats.org/officeDocument/2006/customXml" ds:itemID="{BC551178-754C-4EEA-A6C4-575241BFA78D}"/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36</cp:revision>
  <dcterms:created xsi:type="dcterms:W3CDTF">2024-07-21T13:02:50Z</dcterms:created>
  <dcterms:modified xsi:type="dcterms:W3CDTF">2024-08-15T19:13:52Z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