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C0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2"/>
    <p:restoredTop sz="94675"/>
  </p:normalViewPr>
  <p:slideViewPr>
    <p:cSldViewPr snapToGrid="0">
      <p:cViewPr varScale="1">
        <p:scale>
          <a:sx n="93" d="100"/>
          <a:sy n="93" d="100"/>
        </p:scale>
        <p:origin x="216" y="5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E8721C-F618-4822-A6A8-331D9475EEA8}" type="datetimeFigureOut">
              <a:rPr lang="ru-UA" smtClean="0"/>
              <a:t>14.11.2024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0535BD-4CCF-4BDA-9B30-63ECF1BF6F4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877617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0535BD-4CCF-4BDA-9B30-63ECF1BF6F41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59821492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297343-C50C-4F6F-9BD1-F0FAFF4BD9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2B6AD94-7D6C-44DF-ABC7-5D8F5BC8DE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41A3405-6889-48EC-8CE6-D2DFDC2B2A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D41CB-B177-43C7-B7D3-4C5597D4E8CC}" type="datetimeFigureOut">
              <a:rPr lang="ru-UA" smtClean="0"/>
              <a:t>14.11.2024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BD5CEEF-C7CB-432A-B3AF-00C1AA7729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1D4B73-F79B-4786-9FB5-C6B43BCB40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75053-7D79-4543-BB55-90E2A1B3806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947361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FD88C9-861B-463C-B8C6-06B09D3535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FBA8B4B-75D7-4433-A5D0-71F774A787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2BAA7C7-7E91-4DC3-BAF7-06566D703C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D41CB-B177-43C7-B7D3-4C5597D4E8CC}" type="datetimeFigureOut">
              <a:rPr lang="ru-UA" smtClean="0"/>
              <a:t>14.11.2024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FCE8033-713E-445A-ABA4-E6881882D3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62591A8-2C90-46FC-8613-55C09B5A9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75053-7D79-4543-BB55-90E2A1B3806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855012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D2922A2-3414-4394-95C9-337087476F8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E59F887-290D-4A22-B3D3-2355D659D0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1E38A23-B879-44E1-8774-2E7644437F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D41CB-B177-43C7-B7D3-4C5597D4E8CC}" type="datetimeFigureOut">
              <a:rPr lang="ru-UA" smtClean="0"/>
              <a:t>14.11.2024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F7CFC12-4C91-4672-B4DE-2C65B54D6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2A1F84D-5FE1-4045-8407-475598BD1E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75053-7D79-4543-BB55-90E2A1B3806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55546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7A788F-1F25-4393-B8C4-E38596EC8E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7AFA1B8-601D-4122-B5E0-EBF5CF88B9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75502AF-FA70-48B5-BF32-CF15A3A25B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D41CB-B177-43C7-B7D3-4C5597D4E8CC}" type="datetimeFigureOut">
              <a:rPr lang="ru-UA" smtClean="0"/>
              <a:t>14.11.2024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E36ABF7-B60F-4294-B752-44E3AB060A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4E80DF6-8FB6-48D2-A929-78E3FFF517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75053-7D79-4543-BB55-90E2A1B3806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473688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4D6773-DC70-491E-BB15-059C54BBBC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49CA0E6-36DC-4C12-828A-98C94F37ED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866447F-1827-4BF8-A7CF-937CF72A32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D41CB-B177-43C7-B7D3-4C5597D4E8CC}" type="datetimeFigureOut">
              <a:rPr lang="ru-UA" smtClean="0"/>
              <a:t>14.11.2024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6D53544-EFAC-4DE9-959A-229663C36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EDB3209-208A-497F-AF96-3FBF4467C5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75053-7D79-4543-BB55-90E2A1B3806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60121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B6AC8C-BB2B-4A67-A350-00885E2A01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D4C3000-981B-41FD-A9FB-539394ED4D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ADF933E-9FCB-4D7F-88D5-C63F6D8EC9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354B32E-A09F-4208-9FE8-E28F4B4931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D41CB-B177-43C7-B7D3-4C5597D4E8CC}" type="datetimeFigureOut">
              <a:rPr lang="ru-UA" smtClean="0"/>
              <a:t>14.11.2024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75BD307-473C-419D-B3E4-4DDF59FA7F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AB51085-8C3C-4507-B893-F329CDB37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75053-7D79-4543-BB55-90E2A1B3806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457800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C42652-F9B2-432B-B539-C89DFA15A5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C0C0764-2AA7-4E5A-9439-A62A361550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A31D430-7574-47FE-8C12-5B150EAFA9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979CBB8-1EC9-4B29-A03F-CEE86F7A16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9A536DB-95BC-4B2B-8626-485C8F6FD4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C5E4F12-9FCD-45DE-8291-E0C2A76C19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D41CB-B177-43C7-B7D3-4C5597D4E8CC}" type="datetimeFigureOut">
              <a:rPr lang="ru-UA" smtClean="0"/>
              <a:t>14.11.2024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1F63BB13-D4C4-4780-A708-DE2093514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5D2F873-768A-423E-9A4F-F850E3962C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75053-7D79-4543-BB55-90E2A1B3806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120408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9A0EB9-07AD-4A89-98BA-D7C435CCEF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28F4356-E46D-45C2-ADBD-6798D09574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D41CB-B177-43C7-B7D3-4C5597D4E8CC}" type="datetimeFigureOut">
              <a:rPr lang="ru-UA" smtClean="0"/>
              <a:t>14.11.2024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0CEE9B4-C3D8-44C2-B652-6ED7AEBCE6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C18F251-A282-4CAD-A6A2-95942FEB9E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75053-7D79-4543-BB55-90E2A1B3806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986985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46FF7FB-A8DB-45F6-AF52-A9463335FF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D41CB-B177-43C7-B7D3-4C5597D4E8CC}" type="datetimeFigureOut">
              <a:rPr lang="ru-UA" smtClean="0"/>
              <a:t>14.11.2024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3BC46AD-BFDE-4759-9276-CAE9B90EC6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0DB3F0E-CF8B-4E29-82C7-6CB47EA478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75053-7D79-4543-BB55-90E2A1B3806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124384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F1CF3E-C7D9-431C-99FD-ECF8B360C3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D6D7720-5386-4650-8480-59D49A63D0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01E2B52-E884-46B3-8E3F-461261C32F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D07665E-63E6-4AF7-91BF-08DA0D3152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D41CB-B177-43C7-B7D3-4C5597D4E8CC}" type="datetimeFigureOut">
              <a:rPr lang="ru-UA" smtClean="0"/>
              <a:t>14.11.2024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94D6B4E-3B89-4DAC-838F-E37E21463B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00F3C08-9511-47D6-AC7E-62F85A1A37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75053-7D79-4543-BB55-90E2A1B3806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3416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E94E41-E9B3-4918-825E-E10C2FE4B9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10ECE34-A851-426B-981B-D6AECC9916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114A20B-CAB2-4A25-8AD7-059B4AA11F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D65636F-2E9F-4D4E-9B31-C63363CB30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D41CB-B177-43C7-B7D3-4C5597D4E8CC}" type="datetimeFigureOut">
              <a:rPr lang="ru-UA" smtClean="0"/>
              <a:t>14.11.2024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079B17D-474E-4E5C-82AF-BA1BB4823E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1CB011F-F2F3-4593-9C4A-8EACA5B27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75053-7D79-4543-BB55-90E2A1B3806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5032036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16B982-661E-4BA1-AE0A-92777C605C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3C0BDAF-2AB6-40A4-8625-EF0C7CA828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F7EB22-133A-4EE1-8F50-4DADA444F0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CD41CB-B177-43C7-B7D3-4C5597D4E8CC}" type="datetimeFigureOut">
              <a:rPr lang="ru-UA" smtClean="0"/>
              <a:t>14.11.2024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CA0698A-1D6A-4B0D-93AC-C1A37BDDCA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6F8EF63-3507-440E-B046-B1DEF34499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075053-7D79-4543-BB55-90E2A1B3806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35755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183F77D-AB07-44C5-9C4E-C839ECFB2A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Равнобедренный треугольник 3">
            <a:extLst>
              <a:ext uri="{FF2B5EF4-FFF2-40B4-BE49-F238E27FC236}">
                <a16:creationId xmlns:a16="http://schemas.microsoft.com/office/drawing/2014/main" id="{67DE054B-6A10-470F-9928-8C323D03466B}"/>
              </a:ext>
            </a:extLst>
          </p:cNvPr>
          <p:cNvSpPr/>
          <p:nvPr/>
        </p:nvSpPr>
        <p:spPr>
          <a:xfrm rot="853972">
            <a:off x="1658241" y="2919975"/>
            <a:ext cx="3061562" cy="2876688"/>
          </a:xfrm>
          <a:prstGeom prst="triangl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289DB9F0-2D28-4FAD-8FCB-A836329374FF}"/>
              </a:ext>
            </a:extLst>
          </p:cNvPr>
          <p:cNvSpPr/>
          <p:nvPr/>
        </p:nvSpPr>
        <p:spPr>
          <a:xfrm>
            <a:off x="1317828" y="1929517"/>
            <a:ext cx="1268596" cy="1269326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" name="Равнобедренный треугольник 4">
            <a:extLst>
              <a:ext uri="{FF2B5EF4-FFF2-40B4-BE49-F238E27FC236}">
                <a16:creationId xmlns:a16="http://schemas.microsoft.com/office/drawing/2014/main" id="{7EE66045-F04D-417B-8884-160C1E2097BC}"/>
              </a:ext>
            </a:extLst>
          </p:cNvPr>
          <p:cNvSpPr/>
          <p:nvPr/>
        </p:nvSpPr>
        <p:spPr>
          <a:xfrm rot="8671130">
            <a:off x="2780487" y="1780611"/>
            <a:ext cx="2390044" cy="2836465"/>
          </a:xfrm>
          <a:prstGeom prst="triangl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0608F767-3050-49DE-9F62-79EC70E5D20B}"/>
              </a:ext>
            </a:extLst>
          </p:cNvPr>
          <p:cNvSpPr/>
          <p:nvPr/>
        </p:nvSpPr>
        <p:spPr>
          <a:xfrm>
            <a:off x="3387632" y="644534"/>
            <a:ext cx="1268596" cy="1269326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B79C5315-EC3C-48F0-A8A1-FE4AC2B3F8AE}"/>
              </a:ext>
            </a:extLst>
          </p:cNvPr>
          <p:cNvSpPr/>
          <p:nvPr/>
        </p:nvSpPr>
        <p:spPr>
          <a:xfrm>
            <a:off x="4627651" y="4170620"/>
            <a:ext cx="277884" cy="28176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5E24012D-7973-425D-A57E-A89D93DDAD38}"/>
              </a:ext>
            </a:extLst>
          </p:cNvPr>
          <p:cNvSpPr/>
          <p:nvPr/>
        </p:nvSpPr>
        <p:spPr>
          <a:xfrm>
            <a:off x="3817087" y="2434856"/>
            <a:ext cx="159488" cy="18480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2D8F86A1-63EA-4140-8041-4EDBB8E2FBD0}"/>
              </a:ext>
            </a:extLst>
          </p:cNvPr>
          <p:cNvSpPr/>
          <p:nvPr/>
        </p:nvSpPr>
        <p:spPr>
          <a:xfrm>
            <a:off x="3248356" y="2772060"/>
            <a:ext cx="159488" cy="18480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1699776C-FD58-433B-897D-67A9DEA2EC76}"/>
              </a:ext>
            </a:extLst>
          </p:cNvPr>
          <p:cNvSpPr/>
          <p:nvPr/>
        </p:nvSpPr>
        <p:spPr>
          <a:xfrm rot="819099">
            <a:off x="3677797" y="1186624"/>
            <a:ext cx="595423" cy="549603"/>
          </a:xfrm>
          <a:prstGeom prst="ellipse">
            <a:avLst/>
          </a:prstGeom>
          <a:solidFill>
            <a:srgbClr val="F6C0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93B9F3A1-675C-41C1-A48B-19F814F36CD9}"/>
              </a:ext>
            </a:extLst>
          </p:cNvPr>
          <p:cNvSpPr/>
          <p:nvPr/>
        </p:nvSpPr>
        <p:spPr>
          <a:xfrm rot="17798039">
            <a:off x="1956210" y="2402500"/>
            <a:ext cx="595423" cy="549603"/>
          </a:xfrm>
          <a:prstGeom prst="ellipse">
            <a:avLst/>
          </a:prstGeom>
          <a:solidFill>
            <a:srgbClr val="F6C0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5" name="Полилиния: фигура 14">
            <a:extLst>
              <a:ext uri="{FF2B5EF4-FFF2-40B4-BE49-F238E27FC236}">
                <a16:creationId xmlns:a16="http://schemas.microsoft.com/office/drawing/2014/main" id="{7187508A-4384-4288-91DC-8159600C939F}"/>
              </a:ext>
            </a:extLst>
          </p:cNvPr>
          <p:cNvSpPr/>
          <p:nvPr/>
        </p:nvSpPr>
        <p:spPr>
          <a:xfrm rot="707798">
            <a:off x="329611" y="5119114"/>
            <a:ext cx="2449960" cy="1172968"/>
          </a:xfrm>
          <a:custGeom>
            <a:avLst/>
            <a:gdLst>
              <a:gd name="connsiteX0" fmla="*/ 2296632 w 2449960"/>
              <a:gd name="connsiteY0" fmla="*/ 0 h 1172968"/>
              <a:gd name="connsiteX1" fmla="*/ 2360427 w 2449960"/>
              <a:gd name="connsiteY1" fmla="*/ 584791 h 1172968"/>
              <a:gd name="connsiteX2" fmla="*/ 1233376 w 2449960"/>
              <a:gd name="connsiteY2" fmla="*/ 1169582 h 1172968"/>
              <a:gd name="connsiteX3" fmla="*/ 0 w 2449960"/>
              <a:gd name="connsiteY3" fmla="*/ 839972 h 1172968"/>
              <a:gd name="connsiteX4" fmla="*/ 0 w 2449960"/>
              <a:gd name="connsiteY4" fmla="*/ 839972 h 1172968"/>
              <a:gd name="connsiteX5" fmla="*/ 116958 w 2449960"/>
              <a:gd name="connsiteY5" fmla="*/ 882503 h 1172968"/>
              <a:gd name="connsiteX6" fmla="*/ 202018 w 2449960"/>
              <a:gd name="connsiteY6" fmla="*/ 893135 h 1172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49960" h="1172968">
                <a:moveTo>
                  <a:pt x="2296632" y="0"/>
                </a:moveTo>
                <a:cubicBezTo>
                  <a:pt x="2417134" y="194930"/>
                  <a:pt x="2537636" y="389861"/>
                  <a:pt x="2360427" y="584791"/>
                </a:cubicBezTo>
                <a:cubicBezTo>
                  <a:pt x="2183218" y="779721"/>
                  <a:pt x="1626780" y="1127052"/>
                  <a:pt x="1233376" y="1169582"/>
                </a:cubicBezTo>
                <a:cubicBezTo>
                  <a:pt x="839972" y="1212112"/>
                  <a:pt x="0" y="839972"/>
                  <a:pt x="0" y="839972"/>
                </a:cubicBezTo>
                <a:lnTo>
                  <a:pt x="0" y="839972"/>
                </a:lnTo>
                <a:cubicBezTo>
                  <a:pt x="19493" y="847060"/>
                  <a:pt x="83288" y="873643"/>
                  <a:pt x="116958" y="882503"/>
                </a:cubicBezTo>
                <a:cubicBezTo>
                  <a:pt x="150628" y="891363"/>
                  <a:pt x="176323" y="892249"/>
                  <a:pt x="202018" y="893135"/>
                </a:cubicBezTo>
              </a:path>
            </a:pathLst>
          </a:cu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0E25746B-84B3-482B-B021-D7FBE54F04CF}"/>
              </a:ext>
            </a:extLst>
          </p:cNvPr>
          <p:cNvCxnSpPr>
            <a:cxnSpLocks/>
          </p:cNvCxnSpPr>
          <p:nvPr/>
        </p:nvCxnSpPr>
        <p:spPr>
          <a:xfrm flipH="1">
            <a:off x="4824728" y="3711695"/>
            <a:ext cx="181376" cy="48203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452C04B3-CDAE-423D-969D-1BE708AE024B}"/>
              </a:ext>
            </a:extLst>
          </p:cNvPr>
          <p:cNvCxnSpPr>
            <a:cxnSpLocks/>
          </p:cNvCxnSpPr>
          <p:nvPr/>
        </p:nvCxnSpPr>
        <p:spPr>
          <a:xfrm flipH="1">
            <a:off x="4874364" y="4015409"/>
            <a:ext cx="468548" cy="24854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id="{28915428-3868-4464-AFD5-6C252D789208}"/>
              </a:ext>
            </a:extLst>
          </p:cNvPr>
          <p:cNvCxnSpPr>
            <a:cxnSpLocks/>
          </p:cNvCxnSpPr>
          <p:nvPr/>
        </p:nvCxnSpPr>
        <p:spPr>
          <a:xfrm>
            <a:off x="4103176" y="4334857"/>
            <a:ext cx="524475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33E4A47D-4B27-4D51-958C-22DE45627222}"/>
              </a:ext>
            </a:extLst>
          </p:cNvPr>
          <p:cNvCxnSpPr>
            <a:cxnSpLocks/>
          </p:cNvCxnSpPr>
          <p:nvPr/>
        </p:nvCxnSpPr>
        <p:spPr>
          <a:xfrm flipH="1">
            <a:off x="4311191" y="4381371"/>
            <a:ext cx="355716" cy="37823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9" name="подарок Рисунок 21">
            <a:extLst>
              <a:ext uri="{FF2B5EF4-FFF2-40B4-BE49-F238E27FC236}">
                <a16:creationId xmlns:a16="http://schemas.microsoft.com/office/drawing/2014/main" id="{EF67B029-1D96-45D6-8064-8F58726135E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9" t="7043" r="13173" b="12787"/>
          <a:stretch/>
        </p:blipFill>
        <p:spPr>
          <a:xfrm>
            <a:off x="11096247" y="5729172"/>
            <a:ext cx="893403" cy="966381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E5610440-253F-48F0-BAB6-2F492DC2195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416" y="-138021"/>
            <a:ext cx="2051881" cy="2051881"/>
          </a:xfrm>
          <a:prstGeom prst="rect">
            <a:avLst/>
          </a:prstGeom>
        </p:spPr>
      </p:pic>
      <p:pic>
        <p:nvPicPr>
          <p:cNvPr id="73" name="Picture 72" descr="imag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76944" y="1693060"/>
            <a:ext cx="4333875" cy="451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716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5" grpId="0" animBg="1"/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  <p:bldP spid="1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1</Words>
  <Application>Microsoft Macintosh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Марианна Сита</cp:lastModifiedBy>
  <cp:revision>4</cp:revision>
  <dcterms:created xsi:type="dcterms:W3CDTF">2024-11-13T20:19:56Z</dcterms:created>
  <dcterms:modified xsi:type="dcterms:W3CDTF">2024-11-14T18:34:06Z</dcterms:modified>
</cp:coreProperties>
</file>