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jpe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66"/>
            <a:ext cx="12192000" cy="6874066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96646"/>
            <a:ext cx="26984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: округлені кути 7"/>
          <p:cNvSpPr/>
          <p:nvPr/>
        </p:nvSpPr>
        <p:spPr>
          <a:xfrm>
            <a:off x="3977933" y="193557"/>
            <a:ext cx="45018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58" y="1559602"/>
            <a:ext cx="1206599" cy="12065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t="7168" r="3548" b="8100"/>
          <a:stretch>
            <a:fillRect/>
          </a:stretch>
        </p:blipFill>
        <p:spPr>
          <a:xfrm flipH="1">
            <a:off x="6586897" y="485288"/>
            <a:ext cx="1197994" cy="1069508"/>
          </a:xfrm>
          <a:prstGeom prst="rect">
            <a:avLst/>
          </a:prstGeom>
        </p:spPr>
      </p:pic>
      <p:sp>
        <p:nvSpPr>
          <p:cNvPr id="23" name="Стрілка: вправо 22"/>
          <p:cNvSpPr/>
          <p:nvPr/>
        </p:nvSpPr>
        <p:spPr>
          <a:xfrm>
            <a:off x="6519576" y="593866"/>
            <a:ext cx="363989" cy="16775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>
            <a:off x="6928434" y="445870"/>
            <a:ext cx="881419" cy="456929"/>
          </a:xfrm>
          <a:prstGeom prst="ellipse">
            <a:avLst/>
          </a:prstGeom>
          <a:solidFill>
            <a:srgbClr val="00B050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t="4873" r="16284" b="7103"/>
          <a:stretch>
            <a:fillRect/>
          </a:stretch>
        </p:blipFill>
        <p:spPr>
          <a:xfrm>
            <a:off x="6852678" y="2798084"/>
            <a:ext cx="912963" cy="12065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003"/>
          <a:stretch>
            <a:fillRect/>
          </a:stretch>
        </p:blipFill>
        <p:spPr>
          <a:xfrm>
            <a:off x="1645803" y="5303204"/>
            <a:ext cx="763100" cy="12139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68" y="370054"/>
            <a:ext cx="1065490" cy="1065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t="12559" r="10448" b="4001"/>
          <a:stretch>
            <a:fillRect/>
          </a:stretch>
        </p:blipFill>
        <p:spPr>
          <a:xfrm>
            <a:off x="1455827" y="1523237"/>
            <a:ext cx="1233128" cy="1131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t="2868" r="19916" b="5283"/>
          <a:stretch>
            <a:fillRect/>
          </a:stretch>
        </p:blipFill>
        <p:spPr>
          <a:xfrm>
            <a:off x="1566468" y="2866901"/>
            <a:ext cx="879545" cy="12053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38" y="4040709"/>
            <a:ext cx="1166340" cy="1207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0584" y="4167087"/>
            <a:ext cx="1131311" cy="1131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1680" y="5298398"/>
            <a:ext cx="993211" cy="12136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68" y="1161927"/>
            <a:ext cx="3870648" cy="3944476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79790" y="2797810"/>
            <a:ext cx="3533775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26575 0.208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648 L 0.2802 -0.361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7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26953 -0.1425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2931 0.176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29519 0.1770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2024-11-29T12:22:42Z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566132E4DD9345B785B05EA167FE1698_12</vt:lpwstr>
  </property>
  <property fmtid="{D5CDD505-2E9C-101B-9397-08002B2CF9AE}" pid="3" name="KSOProductBuildVer">
    <vt:lpwstr>1033-12.2.0.17119</vt:lpwstr>
  </property>
</Properties>
</file>