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4476" y="2982438"/>
            <a:ext cx="31432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</Properties>
</file>