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AAEA5B63-CD0C-9526-6E39-ACD0D80D56AF}"/>
              </a:ext>
            </a:extLst>
          </p:cNvPr>
          <p:cNvGrpSpPr/>
          <p:nvPr/>
        </p:nvGrpSpPr>
        <p:grpSpPr>
          <a:xfrm>
            <a:off x="4341763" y="1863515"/>
            <a:ext cx="1371600" cy="1352870"/>
            <a:chOff x="43417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43417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258817" y="2807923"/>
                <a:ext cx="735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 рук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7" name="Рисунок 56" descr="Изображение выглядит как зарисовка, искусство, рисуно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1CA13F19-969C-4F85-9E5B-02C774D5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922" y="1898212"/>
              <a:ext cx="1021912" cy="1021912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55BBCAF6-6FE1-843E-34A0-9E2F5AD2B0BA}"/>
              </a:ext>
            </a:extLst>
          </p:cNvPr>
          <p:cNvGrpSpPr/>
          <p:nvPr/>
        </p:nvGrpSpPr>
        <p:grpSpPr>
          <a:xfrm>
            <a:off x="2051316" y="3504046"/>
            <a:ext cx="1371600" cy="1428992"/>
            <a:chOff x="2051316" y="3504046"/>
            <a:chExt cx="1371600" cy="1428992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2051316" y="3573643"/>
              <a:ext cx="1371600" cy="1359395"/>
              <a:chOff x="7386189" y="3476415"/>
              <a:chExt cx="1371600" cy="1359395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649683" y="4435700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Мама</a:t>
                </a:r>
                <a:endParaRPr lang="ru-UA" sz="2000" b="1" dirty="0"/>
              </a:p>
            </p:txBody>
          </p:sp>
        </p:grpSp>
        <p:pic>
          <p:nvPicPr>
            <p:cNvPr id="64" name="Рисунок 6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E808347-6F33-1B0B-A537-B90AFA37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37" y="3504046"/>
              <a:ext cx="1221609" cy="12216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F36791-C1EA-DB4B-855F-E2EFF59C545C}"/>
              </a:ext>
            </a:extLst>
          </p:cNvPr>
          <p:cNvGrpSpPr/>
          <p:nvPr/>
        </p:nvGrpSpPr>
        <p:grpSpPr>
          <a:xfrm>
            <a:off x="2068300" y="352726"/>
            <a:ext cx="1371600" cy="1360996"/>
            <a:chOff x="2068300" y="352726"/>
            <a:chExt cx="1371600" cy="1360996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2068300" y="352726"/>
              <a:ext cx="1371600" cy="1360996"/>
              <a:chOff x="5845915" y="250615"/>
              <a:chExt cx="1371600" cy="1360996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60983" y="1211501"/>
                <a:ext cx="7328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79" name="Рисунок 7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BC803BE7-9C97-90CF-AA7D-C3871811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716" y="354336"/>
              <a:ext cx="1086195" cy="108619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BD4478E-2E3D-C2C0-C089-2FC3709FF27A}"/>
              </a:ext>
            </a:extLst>
          </p:cNvPr>
          <p:cNvGrpSpPr/>
          <p:nvPr/>
        </p:nvGrpSpPr>
        <p:grpSpPr>
          <a:xfrm>
            <a:off x="3608574" y="256699"/>
            <a:ext cx="1371600" cy="1448897"/>
            <a:chOff x="3608574" y="256699"/>
            <a:chExt cx="1371600" cy="1448897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3608574" y="352726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73805" y="1192538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итись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1" name="Рисунок 80" descr="Изображение выглядит как иллюстрация, рисунок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102454-953E-7E81-DF30-757A41B1A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968" y="256699"/>
              <a:ext cx="1159129" cy="1159129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366853-FCB4-BE8B-27DF-B2480CB83AB6}"/>
              </a:ext>
            </a:extLst>
          </p:cNvPr>
          <p:cNvGrpSpPr/>
          <p:nvPr/>
        </p:nvGrpSpPr>
        <p:grpSpPr>
          <a:xfrm>
            <a:off x="2801489" y="1863515"/>
            <a:ext cx="1371600" cy="1352870"/>
            <a:chOff x="2801489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801489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719320" y="2807923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</a:t>
                </a:r>
                <a:endParaRPr lang="ru-UA" sz="2000" b="1" dirty="0"/>
              </a:p>
            </p:txBody>
          </p:sp>
        </p:grp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0DC61FD-DC75-B722-E0CB-B159110A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059" y="1879860"/>
              <a:ext cx="1190196" cy="1190196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4D971570-2FB8-ED6A-A2F3-482EA57B7F58}"/>
              </a:ext>
            </a:extLst>
          </p:cNvPr>
          <p:cNvGrpSpPr/>
          <p:nvPr/>
        </p:nvGrpSpPr>
        <p:grpSpPr>
          <a:xfrm>
            <a:off x="1261215" y="1850193"/>
            <a:ext cx="1371600" cy="1366192"/>
            <a:chOff x="1261215" y="1850193"/>
            <a:chExt cx="1371600" cy="136619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12612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64848" y="2816275"/>
                <a:ext cx="7328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86" name="Рисунок 8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DAF3EBE0-ECA4-EC49-B861-5FE3A3A4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96" y="1850193"/>
              <a:ext cx="1086195" cy="1086195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D2B015E4-CE48-EC41-5253-C05362A139A2}"/>
              </a:ext>
            </a:extLst>
          </p:cNvPr>
          <p:cNvGrpSpPr/>
          <p:nvPr/>
        </p:nvGrpSpPr>
        <p:grpSpPr>
          <a:xfrm>
            <a:off x="1247386" y="5066517"/>
            <a:ext cx="1371600" cy="1430405"/>
            <a:chOff x="1247386" y="5066517"/>
            <a:chExt cx="1371600" cy="143040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9C0657E-E2CA-CD4A-1AD3-5CF9BB1611EE}"/>
                </a:ext>
              </a:extLst>
            </p:cNvPr>
            <p:cNvGrpSpPr/>
            <p:nvPr/>
          </p:nvGrpSpPr>
          <p:grpSpPr>
            <a:xfrm>
              <a:off x="1247386" y="5144052"/>
              <a:ext cx="1371600" cy="1352870"/>
              <a:chOff x="5845915" y="1863515"/>
              <a:chExt cx="1371600" cy="1352870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FAD60B32-7FDB-8450-8268-16D6E2388392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C1082E-30C4-6FC0-A169-FDF5B7CA0753}"/>
                  </a:ext>
                </a:extLst>
              </p:cNvPr>
              <p:cNvSpPr txBox="1"/>
              <p:nvPr/>
            </p:nvSpPr>
            <p:spPr>
              <a:xfrm>
                <a:off x="6115108" y="2796759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Мама</a:t>
                </a:r>
                <a:endParaRPr lang="ru-UA" sz="2000" b="1" dirty="0"/>
              </a:p>
            </p:txBody>
          </p:sp>
        </p:grpSp>
        <p:pic>
          <p:nvPicPr>
            <p:cNvPr id="87" name="Рисунок 86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1FD7FF-7DC8-DBAD-803A-157BB07B5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433" y="5066517"/>
              <a:ext cx="1221609" cy="122160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E401786-190D-F698-B2BF-505C639BBEE3}"/>
              </a:ext>
            </a:extLst>
          </p:cNvPr>
          <p:cNvGrpSpPr/>
          <p:nvPr/>
        </p:nvGrpSpPr>
        <p:grpSpPr>
          <a:xfrm>
            <a:off x="5916147" y="5135700"/>
            <a:ext cx="1371600" cy="1361222"/>
            <a:chOff x="5916147" y="5135700"/>
            <a:chExt cx="1371600" cy="1361222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BCBBF8C-4A83-C6B8-DF65-20D21DF1E33D}"/>
                </a:ext>
              </a:extLst>
            </p:cNvPr>
            <p:cNvGrpSpPr/>
            <p:nvPr/>
          </p:nvGrpSpPr>
          <p:grpSpPr>
            <a:xfrm>
              <a:off x="5916147" y="5135700"/>
              <a:ext cx="1371600" cy="1361222"/>
              <a:chOff x="5845915" y="3476415"/>
              <a:chExt cx="1371600" cy="1361222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94CD78D0-EEC1-D324-D96F-9887B7A50BDE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51FBB-80B7-4AFD-1CDB-352FCC9CB467}"/>
                  </a:ext>
                </a:extLst>
              </p:cNvPr>
              <p:cNvSpPr txBox="1"/>
              <p:nvPr/>
            </p:nvSpPr>
            <p:spPr>
              <a:xfrm>
                <a:off x="6154250" y="4437527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15D22312-CB61-6601-F52C-9C250CA99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234" y="5166711"/>
              <a:ext cx="1190196" cy="1190196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8C5FA92-CD7D-F464-03E4-F3A81013A625}"/>
              </a:ext>
            </a:extLst>
          </p:cNvPr>
          <p:cNvGrpSpPr/>
          <p:nvPr/>
        </p:nvGrpSpPr>
        <p:grpSpPr>
          <a:xfrm>
            <a:off x="5929976" y="1855163"/>
            <a:ext cx="1371600" cy="1361222"/>
            <a:chOff x="5929976" y="1855163"/>
            <a:chExt cx="1371600" cy="1361222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929976" y="1855163"/>
              <a:ext cx="1371600" cy="1361222"/>
              <a:chOff x="5845915" y="3476415"/>
              <a:chExt cx="1371600" cy="1361222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68291" y="4437527"/>
                <a:ext cx="1207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зми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9" name="Рисунок 88" descr="Изображение выглядит как зарисовка, искусство, рисуно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51965363-88CE-0C32-273B-667A24246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087" y="1944241"/>
              <a:ext cx="1021912" cy="1021912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943ADA2-253E-8BC1-F5C3-EF19084E7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745" y="2139499"/>
              <a:ext cx="755810" cy="755810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34A7496-D3E1-C445-24BC-BD0A23445B08}"/>
              </a:ext>
            </a:extLst>
          </p:cNvPr>
          <p:cNvGrpSpPr/>
          <p:nvPr/>
        </p:nvGrpSpPr>
        <p:grpSpPr>
          <a:xfrm>
            <a:off x="2787660" y="5144052"/>
            <a:ext cx="1371600" cy="1352870"/>
            <a:chOff x="2787660" y="5144052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427C910-0DDF-6241-E9F5-D76271B5AF8E}"/>
                </a:ext>
              </a:extLst>
            </p:cNvPr>
            <p:cNvGrpSpPr/>
            <p:nvPr/>
          </p:nvGrpSpPr>
          <p:grpSpPr>
            <a:xfrm>
              <a:off x="2787660" y="5144052"/>
              <a:ext cx="1371600" cy="1352870"/>
              <a:chOff x="7386189" y="1863515"/>
              <a:chExt cx="1371600" cy="135287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05224D81-C521-0332-0C5F-D755FF321578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6EAEB1-DAB2-282D-0EFF-0837781DC49A}"/>
                  </a:ext>
                </a:extLst>
              </p:cNvPr>
              <p:cNvSpPr txBox="1"/>
              <p:nvPr/>
            </p:nvSpPr>
            <p:spPr>
              <a:xfrm>
                <a:off x="7618357" y="2807923"/>
                <a:ext cx="9156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 </a:t>
                </a:r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endParaRPr lang="ru-UA" sz="2000" b="1" dirty="0"/>
              </a:p>
            </p:txBody>
          </p:sp>
        </p:grpSp>
        <p:pic>
          <p:nvPicPr>
            <p:cNvPr id="90" name="Рисунок 8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599C09C-D3F1-82AD-6629-BA90684A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546" y="5156800"/>
              <a:ext cx="1086195" cy="1086195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C38ABDD-FBB6-FC11-0EB6-DE1230B24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88" y="5484772"/>
              <a:ext cx="215125" cy="215125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AD9F13E-5F02-2635-AAD1-754CB3FB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289" y="5515068"/>
              <a:ext cx="215125" cy="215125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C2C0DFB-75BC-218D-C07B-5FB5369E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88" y="5611735"/>
              <a:ext cx="215125" cy="215125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5732B47-9D9F-A5C2-A9AD-52CCCC88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601" y="5619408"/>
              <a:ext cx="215125" cy="215125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98E4C3D-C6B3-2B98-33C8-3B869A85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33" y="5815788"/>
              <a:ext cx="215125" cy="215125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E05FC49-699A-63D7-F859-2CB9EC99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476" y="5902914"/>
              <a:ext cx="215125" cy="21512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DD48F270-44BD-7CBD-5469-8709AF68EB52}"/>
              </a:ext>
            </a:extLst>
          </p:cNvPr>
          <p:cNvGrpSpPr/>
          <p:nvPr/>
        </p:nvGrpSpPr>
        <p:grpSpPr>
          <a:xfrm>
            <a:off x="3671599" y="3519093"/>
            <a:ext cx="1371600" cy="1405647"/>
            <a:chOff x="3671599" y="3519093"/>
            <a:chExt cx="1371600" cy="1405647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3671599" y="3571870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90017" y="4429175"/>
                <a:ext cx="1048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97" name="Рисунок 96" descr="Изображение выглядит как иллюстрация, рисунок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DE2FD97-8352-47D6-90C7-40C03665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07" y="3519093"/>
              <a:ext cx="1159129" cy="1159129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3C2F7E43-4A83-0D16-6244-25588DAE0DA7}"/>
              </a:ext>
            </a:extLst>
          </p:cNvPr>
          <p:cNvGrpSpPr/>
          <p:nvPr/>
        </p:nvGrpSpPr>
        <p:grpSpPr>
          <a:xfrm>
            <a:off x="5148848" y="352726"/>
            <a:ext cx="1371600" cy="1352870"/>
            <a:chOff x="5148848" y="352726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5148848" y="352726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056884" y="1192538"/>
                <a:ext cx="1144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вмі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8" name="Знак умножения 97">
              <a:extLst>
                <a:ext uri="{FF2B5EF4-FFF2-40B4-BE49-F238E27FC236}">
                  <a16:creationId xmlns:a16="http://schemas.microsoft.com/office/drawing/2014/main" id="{348CEFF1-103E-E3A8-44BE-6FAC7ACBDFDD}"/>
                </a:ext>
              </a:extLst>
            </p:cNvPr>
            <p:cNvSpPr/>
            <p:nvPr/>
          </p:nvSpPr>
          <p:spPr>
            <a:xfrm>
              <a:off x="5393491" y="509158"/>
              <a:ext cx="865449" cy="86544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E345C74-781A-E407-492D-35217BAC16FF}"/>
              </a:ext>
            </a:extLst>
          </p:cNvPr>
          <p:cNvGrpSpPr/>
          <p:nvPr/>
        </p:nvGrpSpPr>
        <p:grpSpPr>
          <a:xfrm>
            <a:off x="5259812" y="3594821"/>
            <a:ext cx="1371600" cy="1352870"/>
            <a:chOff x="5259812" y="3594821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259812" y="3594821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04684" y="6018383"/>
                <a:ext cx="8227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умі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0" name="Рисунок 99" descr="Знак одобрения со сплошной заливкой">
              <a:extLst>
                <a:ext uri="{FF2B5EF4-FFF2-40B4-BE49-F238E27FC236}">
                  <a16:creationId xmlns:a16="http://schemas.microsoft.com/office/drawing/2014/main" id="{6125C59C-107E-100D-4A37-0FE3862C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7474" y="3705987"/>
              <a:ext cx="914400" cy="914400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3DDF88C-25D1-E38B-CDE5-B370FD9F8962}"/>
              </a:ext>
            </a:extLst>
          </p:cNvPr>
          <p:cNvGrpSpPr/>
          <p:nvPr/>
        </p:nvGrpSpPr>
        <p:grpSpPr>
          <a:xfrm>
            <a:off x="4327934" y="5120360"/>
            <a:ext cx="1371600" cy="1376562"/>
            <a:chOff x="4327934" y="5120360"/>
            <a:chExt cx="1371600" cy="1376562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A606E2DB-6B57-EC12-7DA7-4314FF77AE84}"/>
                </a:ext>
              </a:extLst>
            </p:cNvPr>
            <p:cNvGrpSpPr/>
            <p:nvPr/>
          </p:nvGrpSpPr>
          <p:grpSpPr>
            <a:xfrm>
              <a:off x="4327934" y="5144052"/>
              <a:ext cx="1371600" cy="1352870"/>
              <a:chOff x="8926463" y="1863515"/>
              <a:chExt cx="1371600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F98E85EB-27F0-1D34-D63E-763F97F14959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5FDF16-CDFB-4218-E9C1-F2CF53A95742}"/>
                  </a:ext>
                </a:extLst>
              </p:cNvPr>
              <p:cNvSpPr txBox="1"/>
              <p:nvPr/>
            </p:nvSpPr>
            <p:spPr>
              <a:xfrm>
                <a:off x="9172078" y="2816275"/>
                <a:ext cx="880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зми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" name="Рисунок 101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8579F5-FF44-E859-C874-DE799CF76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411" y="5120360"/>
              <a:ext cx="1129497" cy="1206713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01" y="1019598"/>
            <a:ext cx="5342785" cy="5438192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4491" y="2824626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19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2024-12-01T21:01:33Z</dcterms:modified>
</cp:coreProperties>
</file>