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jpe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-18576" y="0"/>
            <a:ext cx="12210576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492548" y="158372"/>
            <a:ext cx="5270406" cy="364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3036279" y="3935359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6C30D80-AEEB-7638-7C73-F0FA63C20FD5}"/>
              </a:ext>
            </a:extLst>
          </p:cNvPr>
          <p:cNvSpPr/>
          <p:nvPr/>
        </p:nvSpPr>
        <p:spPr>
          <a:xfrm>
            <a:off x="6129035" y="158372"/>
            <a:ext cx="5270406" cy="364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E0E89D8-1B4A-AEBF-0401-146BFA0001CA}"/>
              </a:ext>
            </a:extLst>
          </p:cNvPr>
          <p:cNvSpPr/>
          <p:nvPr/>
        </p:nvSpPr>
        <p:spPr>
          <a:xfrm>
            <a:off x="3036279" y="5383801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F7B941D-BEF8-11A3-506D-D10343027A53}"/>
              </a:ext>
            </a:extLst>
          </p:cNvPr>
          <p:cNvSpPr/>
          <p:nvPr/>
        </p:nvSpPr>
        <p:spPr>
          <a:xfrm>
            <a:off x="4523993" y="3945662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C0A5FD0-D268-9B10-A8F4-332CEFB22929}"/>
              </a:ext>
            </a:extLst>
          </p:cNvPr>
          <p:cNvSpPr/>
          <p:nvPr/>
        </p:nvSpPr>
        <p:spPr>
          <a:xfrm>
            <a:off x="4523993" y="5394104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CBCF4C-7102-AC7B-853D-61FADAA54640}"/>
              </a:ext>
            </a:extLst>
          </p:cNvPr>
          <p:cNvSpPr/>
          <p:nvPr/>
        </p:nvSpPr>
        <p:spPr>
          <a:xfrm>
            <a:off x="6011707" y="3955965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421920C-EA79-FF08-D410-B40A2E291898}"/>
              </a:ext>
            </a:extLst>
          </p:cNvPr>
          <p:cNvSpPr/>
          <p:nvPr/>
        </p:nvSpPr>
        <p:spPr>
          <a:xfrm>
            <a:off x="6011707" y="5404407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6A0B386-F63C-2303-BF9F-577835948B78}"/>
              </a:ext>
            </a:extLst>
          </p:cNvPr>
          <p:cNvSpPr/>
          <p:nvPr/>
        </p:nvSpPr>
        <p:spPr>
          <a:xfrm>
            <a:off x="7499421" y="3966268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340D1FA-BBF1-6ECE-FC57-D2FEE63F0A38}"/>
              </a:ext>
            </a:extLst>
          </p:cNvPr>
          <p:cNvSpPr/>
          <p:nvPr/>
        </p:nvSpPr>
        <p:spPr>
          <a:xfrm>
            <a:off x="7499421" y="5414710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1" name="Рисунок 100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296D94B-2FBB-E58A-7FDC-1B109AEAC8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98" y="4502771"/>
            <a:ext cx="1163989" cy="763869"/>
          </a:xfrm>
          <a:prstGeom prst="rect">
            <a:avLst/>
          </a:prstGeom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07F12E64-6249-590F-1D1F-6A5A3C5D7E42}"/>
              </a:ext>
            </a:extLst>
          </p:cNvPr>
          <p:cNvGrpSpPr/>
          <p:nvPr/>
        </p:nvGrpSpPr>
        <p:grpSpPr>
          <a:xfrm>
            <a:off x="3222503" y="3797014"/>
            <a:ext cx="925692" cy="822886"/>
            <a:chOff x="10858032" y="3971647"/>
            <a:chExt cx="3097770" cy="2753738"/>
          </a:xfrm>
        </p:grpSpPr>
        <p:pic>
          <p:nvPicPr>
            <p:cNvPr id="103" name="Рисунок 102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0D72596-A346-70C0-E4B9-F58EF97F6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325" y="5151927"/>
              <a:ext cx="1573458" cy="1573458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щетка, инструмент, кисть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CD2B566-BF24-0446-E7DA-CB9B6AE13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759" y="4600728"/>
              <a:ext cx="1637043" cy="16370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0C963C5-BE81-ADA9-4146-4F7ADFD20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178" y="4753435"/>
              <a:ext cx="1573458" cy="1573458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DCF5FC7-2EFB-3286-87C0-AAF55C400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179" y="4370139"/>
              <a:ext cx="1573458" cy="1573458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E09DB34-99F5-B39B-F8AE-7C187E26F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032" y="3971647"/>
              <a:ext cx="1573458" cy="1573458"/>
            </a:xfrm>
            <a:prstGeom prst="rect">
              <a:avLst/>
            </a:prstGeom>
          </p:spPr>
        </p:pic>
      </p:grpSp>
      <p:pic>
        <p:nvPicPr>
          <p:cNvPr id="109" name="Рисунок 108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DBE45B6-50F4-102C-C6B4-C2D8200F1D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76" y="4600999"/>
            <a:ext cx="697939" cy="697939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6806987-2EB1-3A0E-129B-3087B9E593EB}"/>
              </a:ext>
            </a:extLst>
          </p:cNvPr>
          <p:cNvGrpSpPr/>
          <p:nvPr/>
        </p:nvGrpSpPr>
        <p:grpSpPr>
          <a:xfrm>
            <a:off x="4820576" y="3976358"/>
            <a:ext cx="698026" cy="697939"/>
            <a:chOff x="2520898" y="1169781"/>
            <a:chExt cx="5477699" cy="5477014"/>
          </a:xfrm>
        </p:grpSpPr>
        <p:pic>
          <p:nvPicPr>
            <p:cNvPr id="111" name="Рисунок 110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60A9979B-92D8-C0CE-1410-AD6509D5B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7"/>
            <a:stretch/>
          </p:blipFill>
          <p:spPr>
            <a:xfrm>
              <a:off x="2520898" y="1169781"/>
              <a:ext cx="5419810" cy="4869357"/>
            </a:xfrm>
            <a:prstGeom prst="roundRect">
              <a:avLst/>
            </a:prstGeom>
          </p:spPr>
        </p:pic>
        <p:pic>
          <p:nvPicPr>
            <p:cNvPr id="112" name="Рисунок 111" descr="Изображение выглядит как качели, весы&#10;&#10;Автоматически созданное описание">
              <a:extLst>
                <a:ext uri="{FF2B5EF4-FFF2-40B4-BE49-F238E27FC236}">
                  <a16:creationId xmlns:a16="http://schemas.microsoft.com/office/drawing/2014/main" id="{699C8DDD-6A3E-DD69-C8D5-B8E123122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87">
              <a:off x="2721070" y="3376608"/>
              <a:ext cx="2178936" cy="2178936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гор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D071C7-F61B-45CB-508A-0258F0EB9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3636" y="3039221"/>
              <a:ext cx="3334961" cy="3607574"/>
            </a:xfrm>
            <a:prstGeom prst="rect">
              <a:avLst/>
            </a:prstGeom>
          </p:spPr>
        </p:pic>
      </p:grp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EF617552-194D-2F2B-FCF1-71C625416A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9" y="4474189"/>
            <a:ext cx="820762" cy="82076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B4B96418-EF88-AAAD-D060-1DE91B52E3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97" y="3954935"/>
            <a:ext cx="638816" cy="638816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4937590-7140-D000-F243-62C1BC0811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50" y="4509152"/>
            <a:ext cx="794248" cy="79424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9CE7DE6-C1B2-352D-AA19-0136C9A3CC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77" y="3937349"/>
            <a:ext cx="656753" cy="656753"/>
          </a:xfrm>
          <a:prstGeom prst="rect">
            <a:avLst/>
          </a:prstGeom>
        </p:spPr>
      </p:pic>
      <p:pic>
        <p:nvPicPr>
          <p:cNvPr id="121" name="Рисунок 120" descr="Изображение выглядит как лошадь, грива, кобыл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39A23A4-5F55-D79E-3D71-CB1B316BCB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00" y="5432891"/>
            <a:ext cx="800194" cy="802322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3555576-453E-B5F4-6EA3-BA8AB0C57A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0103" y="5763607"/>
            <a:ext cx="836018" cy="836018"/>
          </a:xfrm>
          <a:prstGeom prst="rect">
            <a:avLst/>
          </a:prstGeom>
        </p:spPr>
      </p:pic>
      <p:pic>
        <p:nvPicPr>
          <p:cNvPr id="123" name="Рисунок 122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43346254-1B55-0295-5675-CBCA5286A4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5" y="6022951"/>
            <a:ext cx="741003" cy="741003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CD1534E-9AE1-8251-1658-A7BE617AE0F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7" y="5404407"/>
            <a:ext cx="849696" cy="849696"/>
          </a:xfrm>
          <a:prstGeom prst="rect">
            <a:avLst/>
          </a:prstGeom>
        </p:spPr>
      </p:pic>
      <p:pic>
        <p:nvPicPr>
          <p:cNvPr id="125" name="Рисунок 124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43BB0A1F-5867-0118-5A9A-49EA096E7B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44" y="6029612"/>
            <a:ext cx="773116" cy="773116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6D0BDB38-4EFD-C1B2-51F1-FEFF893FE0A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43" y="5437796"/>
            <a:ext cx="797417" cy="797417"/>
          </a:xfrm>
          <a:prstGeom prst="rect">
            <a:avLst/>
          </a:prstGeom>
        </p:spPr>
      </p:pic>
      <p:pic>
        <p:nvPicPr>
          <p:cNvPr id="127" name="Рисунок 126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3FF1DDAE-33D9-17BA-93B7-92C338E892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36" y="6172316"/>
            <a:ext cx="557263" cy="532463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графическая вставка, рисунок, иллюстрация,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B7C441D-9BC0-F32B-4F3C-608E2E1C15B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29" y="5432891"/>
            <a:ext cx="814815" cy="81481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C6273C0C-9BC2-F5A0-A51E-8A3BDF1F8D7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94" y="2940479"/>
            <a:ext cx="845236" cy="80762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6AEE9A3-E02F-73C2-E577-F422041425D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12" y="372001"/>
            <a:ext cx="1721287" cy="112959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382CBE4F-2732-C9AD-0852-41FD9F3A57C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70" y="1751721"/>
            <a:ext cx="1063970" cy="106397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6A3FEF6-2226-0348-538D-4DA0B05529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8" y="1575294"/>
            <a:ext cx="1244097" cy="1244097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CA06E1-6609-B9D9-0554-D854A0EAF9E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18" y="331986"/>
            <a:ext cx="1209626" cy="120962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8F263A6-687A-1813-A487-0FE8107AE3C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36" y="2733492"/>
            <a:ext cx="1063969" cy="106396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ошадь, грива, кобыл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7B6ED7E-2098-132B-57BB-024CD142B42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" y="403398"/>
            <a:ext cx="1063970" cy="10668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9C374CED-8C35-4098-2071-32873322FF9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12" y="1693140"/>
            <a:ext cx="1208314" cy="1208314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C37FAF55-AD29-9951-6007-3AFD845B9A97}"/>
              </a:ext>
            </a:extLst>
          </p:cNvPr>
          <p:cNvGrpSpPr/>
          <p:nvPr/>
        </p:nvGrpSpPr>
        <p:grpSpPr>
          <a:xfrm>
            <a:off x="6352261" y="190662"/>
            <a:ext cx="1492960" cy="1327154"/>
            <a:chOff x="10858032" y="3971647"/>
            <a:chExt cx="3097770" cy="2753738"/>
          </a:xfrm>
        </p:grpSpPr>
        <p:pic>
          <p:nvPicPr>
            <p:cNvPr id="73" name="Рисунок 72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8E8C69-2561-96F5-F0C8-BD19D4265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325" y="5151927"/>
              <a:ext cx="1573458" cy="1573458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щетка, инструмент, кисть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198B067-EAC7-646E-EFE8-CA5F76012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759" y="4600728"/>
              <a:ext cx="1637043" cy="163704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9ED6DD7-A469-ED5B-38AC-F17111E5C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178" y="4753435"/>
              <a:ext cx="1573458" cy="1573458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02F002-1AD0-B443-8D4E-E31819A6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179" y="4370139"/>
              <a:ext cx="1573458" cy="1573458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83BF9F6-1786-B595-E31F-6E99B914B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032" y="3971647"/>
              <a:ext cx="1573458" cy="1573458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81B93B6-34CF-09FD-2D0C-341DF530B795}"/>
              </a:ext>
            </a:extLst>
          </p:cNvPr>
          <p:cNvGrpSpPr/>
          <p:nvPr/>
        </p:nvGrpSpPr>
        <p:grpSpPr>
          <a:xfrm>
            <a:off x="6423564" y="1607448"/>
            <a:ext cx="1132870" cy="1132728"/>
            <a:chOff x="2520898" y="1169781"/>
            <a:chExt cx="5477699" cy="5477014"/>
          </a:xfrm>
        </p:grpSpPr>
        <p:pic>
          <p:nvPicPr>
            <p:cNvPr id="81" name="Рисунок 80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4A453209-01FE-2364-BE71-5D888DE7E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7"/>
            <a:stretch/>
          </p:blipFill>
          <p:spPr>
            <a:xfrm>
              <a:off x="2520898" y="1169781"/>
              <a:ext cx="5419810" cy="4869357"/>
            </a:xfrm>
            <a:prstGeom prst="roundRect">
              <a:avLst/>
            </a:prstGeom>
          </p:spPr>
        </p:pic>
        <p:pic>
          <p:nvPicPr>
            <p:cNvPr id="83" name="Рисунок 82" descr="Изображение выглядит как качели, весы&#10;&#10;Автоматически созданное описание">
              <a:extLst>
                <a:ext uri="{FF2B5EF4-FFF2-40B4-BE49-F238E27FC236}">
                  <a16:creationId xmlns:a16="http://schemas.microsoft.com/office/drawing/2014/main" id="{648C4DB1-3EB7-E65A-679A-B8D7C455B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87">
              <a:off x="2721070" y="3376608"/>
              <a:ext cx="2178936" cy="2178936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гор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3AD8E70-20F1-BA73-AB19-6D22F019D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3636" y="3039221"/>
              <a:ext cx="3334961" cy="3607574"/>
            </a:xfrm>
            <a:prstGeom prst="rect">
              <a:avLst/>
            </a:prstGeom>
          </p:spPr>
        </p:pic>
      </p:grpSp>
      <p:pic>
        <p:nvPicPr>
          <p:cNvPr id="88" name="Рисунок 87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4FC813-73BC-4482-6AA8-D10D0E5EAA8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779" y="1507113"/>
            <a:ext cx="1120898" cy="1120898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798554D-A20B-9A72-7FD7-2DF97FE825E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69" y="2700484"/>
            <a:ext cx="1063969" cy="106396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BDD62A5-D74D-6DF3-5961-C38D6BC729D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42" y="424053"/>
            <a:ext cx="928573" cy="928573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B447517-62AA-13B6-0ACE-95D2D50BF7B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96" y="323949"/>
            <a:ext cx="1105583" cy="1105583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графическая вставка, рисунок, иллюстрация,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48EE94E-8F0C-B9ED-5264-F84B897FD1E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34" y="1508718"/>
            <a:ext cx="1090650" cy="1090650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2B979B69-517E-C52D-0993-770F1F0797F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40" y="2663556"/>
            <a:ext cx="1044641" cy="104464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43" y="50566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06172 0.537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27773 0.5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3958 0.5449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14518 0.364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2289 0.2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17109 0.5405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56628 0.3532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1602 0.2023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19375 0.740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41615 0.5858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17904 0.546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4233 0.7483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16106 0.554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2418 0.42107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49088 0.4018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8203 0.57754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2024-10-29T19:03:01Z</dcterms:modified>
</cp:coreProperties>
</file>