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34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452E6D-BF4C-C1AA-7811-2B9877E90C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EC3F5F5D-A393-07D7-13F3-B04ED4EFE7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63A3052-57D5-DD5F-B89D-1E45B3056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6D3E121-26DF-14F5-6013-DB7C3A8F4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BA0971B-F36B-796D-55F3-3DFA1F922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82427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4BDDF8-A126-C9BB-90CB-100CA4A43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B9DEDD8-4FBE-59D6-5C8C-730AE7DFC9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AA1B4FD-38D8-A939-F398-E0D20B0D6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E134F9B-C57D-0E9C-85B3-49382193C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143E5EF-679F-D5C5-7742-5EDECC987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0416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9DC4D033-D467-0A96-A37D-2B388E1E12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3F83506-99EC-4111-4F40-AB17BA1A13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CE2FF4B-FDF6-A58A-3E45-569B0D6C7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64B785F-BD2B-4E57-F622-1C87E7CBA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2C805F5-44DC-D1B6-AD90-672066660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0313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366730-39C7-20DD-D169-11EBC91A6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9EB0B2B-0557-00E0-23F1-B2C51239F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B9DBF50-2FD9-70BD-3AE1-7E6875CE1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32B3524-985F-CF80-AEEA-86C4C391C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5F59970-2843-536E-7EB1-C4DAC0E42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6440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F57123-45FE-0108-6D9C-37803C764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11267E1-0081-1F25-92FF-AC6BD1AE8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5525268-CF67-F37C-CA7F-080391437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2D32415-6116-9443-E4D9-596909350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1578FAE-94B7-506F-E9D3-D5FFAE45B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16479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93A412-822E-FDDF-3A2C-C178FE34B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53CAECB-C025-88DB-EF66-8F8BA0C32E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D2507363-2B50-D106-4E59-3C0BCB2EAE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12459AE-C3B7-B824-346B-86974E10B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059DEE-CE8F-B794-7FBE-9EF1950C1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8770571-46D9-9603-776D-34EE10559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7317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9AB765-1407-B310-6EF2-CC301A1FF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46F3637-D48A-8462-05B2-49B8E2EDC1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5C216E76-C5CF-B69E-4BD6-A13E38C090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0987F8C0-C545-6C72-A89B-9F932F23DC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4F55E965-D23F-83F4-ABA5-7B4670DC59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343A91EB-049D-6E16-45E3-1AD4DAE39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2F275357-8B04-8AF6-012E-DC0B47C74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8108B38-358B-B640-8E8A-9C095732D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6167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6B85DC-3F94-EE47-7331-41D79032A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1096FC05-A9BB-9F2A-B622-8DDF5D9C4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2F99844-A954-D9FD-9912-FB92A1617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06F9430C-EE7F-DC9D-4000-DF21200DD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32445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BEA9DA05-E8FE-4894-6A8D-F278C7835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B61B1F7-A44E-7D9A-B2AD-6FD818687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4BB6A80E-8982-5DE2-99CA-67FA54FBD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54245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65331D-550D-D780-0C40-85623F6EB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41DB1C5-84C8-BF6D-670E-DDE6A9C5A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F54822B-E1E8-54FF-7D81-6E026CBCA9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FE508D8-4ED8-1916-B536-E908327D4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BD4343D-B07F-4E25-C717-5E6EDA726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5E8E7D9-8147-4932-332E-1E31C17D9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4885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838590-FC5B-F882-7CD5-CD66CCF68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3609C85-9A4C-77AD-5565-2C2F854BFA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FBA1C94-0625-A70E-A32C-48086C72F6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B1B6AD6-A0EA-51AF-B064-B6A75F151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C36E9FC-74D2-68D5-5B1D-FC32ABD68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0E2CC5C-C541-FCC6-9E19-34474B901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5577898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F6DDC991-1406-13C3-0975-7E92C596B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566B8EC-AAC3-F925-52C4-D937CA8036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E3EC492-B20B-B9E4-AD69-FE768CF554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46457-8871-4754-85EB-AFE45E5625D4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0A3B76B-78AB-DE68-6863-E5101B3438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FB72B13-FCEA-6D16-D6BD-A73F0D139C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08760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microsoft.com/office/2007/relationships/hdphoto" Target="../media/hdphoto1.wdp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microsoft.com/office/2007/relationships/hdphoto" Target="../media/hdphoto2.wdp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5DEFC52-6A7A-25AA-A60D-D3F16A8952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53" y="0"/>
            <a:ext cx="12192000" cy="685800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B9C89B1D-EFFE-00EB-A99B-B173BBC76E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02450" y="377493"/>
            <a:ext cx="1921442" cy="19462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88A1C58A-F40E-8FD7-B193-7794E7B5F8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88917" y="377493"/>
            <a:ext cx="1921442" cy="19547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2076D681-8220-B850-428D-847A650A91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45683" y="377493"/>
            <a:ext cx="1921442" cy="19547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697A718-6149-017F-D17C-BC5E109EF0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95337" y="2572302"/>
            <a:ext cx="1928555" cy="19462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4F0B727-8B6C-874A-12EF-ED21CED3A19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7" r="-625"/>
          <a:stretch/>
        </p:blipFill>
        <p:spPr>
          <a:xfrm>
            <a:off x="7166760" y="5050151"/>
            <a:ext cx="1810878" cy="1789192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CB3CF42A-C8FD-8AD1-26C0-7A51E305FE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" b="387"/>
          <a:stretch/>
        </p:blipFill>
        <p:spPr>
          <a:xfrm rot="168219">
            <a:off x="3107696" y="754373"/>
            <a:ext cx="1361984" cy="1351450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DEA39C74-B04A-47BC-6982-DDA7082D1A5D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BA5A29"/>
              </a:clrFrom>
              <a:clrTo>
                <a:srgbClr val="BA5A29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2" b="3102"/>
          <a:stretch/>
        </p:blipFill>
        <p:spPr>
          <a:xfrm>
            <a:off x="7384974" y="715517"/>
            <a:ext cx="1430411" cy="134167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E151A738-C51F-3A6F-AF6B-66D712233EEA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4" b="734"/>
          <a:stretch/>
        </p:blipFill>
        <p:spPr>
          <a:xfrm>
            <a:off x="5242701" y="610140"/>
            <a:ext cx="1511696" cy="148950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0D8C523-8907-5F4D-FCE5-651DD59FFD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92960" y="2575456"/>
            <a:ext cx="1917399" cy="19431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AD7BDFE-3E88-653B-C30D-439EA80D4A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40718" y="2569577"/>
            <a:ext cx="1921442" cy="19547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54141FD-8E3D-C0A7-6997-B309E6BDA453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64046" y="3009121"/>
            <a:ext cx="1336961" cy="1336961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AE3EDE7D-02AE-6267-7739-A6D3977CE8C6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rgbClr val="FF339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14577" y="2834432"/>
            <a:ext cx="1381197" cy="138119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782882D-A0CD-F8E4-167B-51FEABD0FCA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14822" y="3244645"/>
            <a:ext cx="3594698" cy="35946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Изображение выглядит как дизайн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E2C680CB-A2AC-4E9F-82B5-29A414950974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prstClr val="black"/>
              <a:srgbClr val="FF00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391" y="3032813"/>
            <a:ext cx="1289575" cy="128957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AE73625-BBAC-B28A-5160-FA47A24B4CD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5701" y="489902"/>
            <a:ext cx="1721471" cy="172147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885C1B37-7971-1C7C-CE03-6F15D501B3A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10647" y="548892"/>
            <a:ext cx="1779813" cy="1762412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5EB21B1B-1F71-DD48-DD13-C95E7EF1160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312479" y="5031494"/>
            <a:ext cx="1764340" cy="176434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D170F85-E3DF-B2A2-B980-A4B5BC2C0B2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20233" y="541536"/>
            <a:ext cx="1762412" cy="176241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ED7E645-EF1F-97E4-01BC-5CAA0ED82D6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6" r="3956"/>
          <a:stretch/>
        </p:blipFill>
        <p:spPr>
          <a:xfrm>
            <a:off x="3927437" y="1422742"/>
            <a:ext cx="3637384" cy="4075420"/>
          </a:xfrm>
          <a:prstGeom prst="rect">
            <a:avLst/>
          </a:prstGeom>
        </p:spPr>
      </p:pic>
      <p:pic>
        <p:nvPicPr>
          <p:cNvPr id="94" name="Picture 93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123357" y="3507875"/>
            <a:ext cx="1876425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73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7.40741E-7 L -1.25E-6 0.00023 C 0.0013 -0.00393 0.00261 -0.00833 0.00443 -0.0118 C 0.00521 -0.01343 0.00638 -0.01389 0.00755 -0.01481 C 0.01367 -0.02037 0.01185 -0.01898 0.01888 -0.02222 C 0.02005 -0.02384 0.0211 -0.02569 0.02266 -0.02662 C 0.02604 -0.0294 0.02891 -0.0294 0.03242 -0.03125 C 0.03425 -0.03194 0.03607 -0.0331 0.03789 -0.03403 C 0.03998 -0.03542 0.04232 -0.0375 0.04453 -0.03866 C 0.04557 -0.03912 0.04649 -0.03958 0.04766 -0.04005 C 0.04844 -0.04051 0.04896 -0.0412 0.05 -0.04143 C 0.05339 -0.04282 0.06042 -0.04375 0.06354 -0.04444 C 0.06511 -0.04491 0.06667 -0.04537 0.06823 -0.04583 C 0.07878 -0.04537 0.09336 -0.04583 0.10456 -0.04143 C 0.10586 -0.04097 0.10703 -0.04051 0.10833 -0.04005 C 0.11302 -0.03796 0.11485 -0.03704 0.11901 -0.03403 C 0.12044 -0.0331 0.12149 -0.03194 0.12292 -0.03125 C 0.128 -0.02801 0.12878 -0.02893 0.13346 -0.02523 C 0.13516 -0.02407 0.13646 -0.02222 0.13802 -0.02083 C 0.1388 -0.02014 0.13958 -0.02014 0.14037 -0.01921 C 0.14805 -0.01088 0.14193 -0.01528 0.14714 -0.0118 C 0.14805 -0.01042 0.14922 -0.00903 0.15013 -0.00741 C 0.15677 0.00347 0.14688 -0.01088 0.15612 0.00278 C 0.15807 0.00532 0.16003 0.00741 0.16159 0.01019 C 0.17083 0.02685 0.16146 0.01412 0.16784 0.02222 L 0.16784 0.02245 " pathEditMode="relative" rAng="0" ptsTypes="AAAAAAAAAAAAAAAAAAAAAAAA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85" y="-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784 0.02245 L 0.16784 0.02222 C 0.18386 0.02245 0.21328 0.02268 0.2306 0.02245 C 0.23828 0.02245 0.2457 0.02222 0.25274 0.02199 C 0.26315 0.02176 0.27136 0.02153 0.28125 0.02106 C 0.29297 0.0206 0.28542 0.02106 0.30326 0.02014 C 0.30977 0.01921 0.30065 0.02014 0.31094 0.01944 C 0.3125 0.01944 0.31328 0.01921 0.31485 0.01921 C 0.32136 0.01875 0.325 0.01852 0.33034 0.01805 C 0.33294 0.01759 0.33555 0.01713 0.33776 0.0169 C 0.34219 0.0162 0.33945 0.01643 0.34323 0.01574 C 0.34427 0.01551 0.3461 0.01528 0.34701 0.01504 C 0.34831 0.01481 0.3487 0.01458 0.34974 0.01458 C 0.35052 0.01435 0.3513 0.01412 0.35221 0.01389 C 0.35274 0.01389 0.35287 0.01342 0.35352 0.01319 C 0.35391 0.01319 0.35443 0.01296 0.35508 0.01273 C 0.35586 0.01273 0.35664 0.01227 0.35742 0.0118 C 0.35781 0.01134 0.35833 0.01065 0.35873 0.01018 C 0.36042 0.00764 0.35664 0.00856 0.36172 0.00741 L 0.36172 0.00741 L 0.36172 0.00717 " pathEditMode="relative" rAng="0" ptsTypes="AAAAAAAAAAAAAAAAAAAAA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87" y="-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214 -0.6581 L -0.00364 -0.6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4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308 0.00788 L 0.18308 0.00834 C 0.18191 0.00024 0.18112 -0.00833 0.17982 -0.01527 C 0.17904 -0.01921 0.17774 -0.02222 0.1767 -0.02476 C 0.16901 -0.04166 0.1698 -0.03541 0.15938 -0.04328 C 0.15599 -0.04537 0.1543 -0.04745 0.15131 -0.04953 C 0.14675 -0.04837 0.14206 -0.04861 0.13711 -0.04537 C 0.13633 -0.0449 0.13581 -0.0405 0.13477 -0.03842 C 0.13425 -0.0368 0.13347 -0.03518 0.13243 -0.03379 C 0.13191 -0.03078 0.13138 -0.028 0.13086 -0.02476 C 0.1306 -0.02175 0.1306 -0.01828 0.13008 -0.01527 C 0.12956 -0.00833 0.12891 -0.00115 0.12787 0.00533 L 0.12553 0.02176 C 0.12279 0.05996 0.12657 0.0132 0.12305 0.04005 C 0.12253 0.04375 0.12279 0.04815 0.12227 0.05163 C 0.12175 0.0551 0.12123 0.05811 0.12071 0.06112 C 0.1198 0.06783 0.11954 0.07524 0.11849 0.08172 C 0.11511 0.10371 0.11303 0.11528 0.10899 0.13288 C 0.1073 0.13889 0.10573 0.14491 0.10417 0.15139 C 0.10339 0.1544 0.10287 0.15764 0.10183 0.16065 C 0.10092 0.16366 0.09987 0.16644 0.09883 0.16968 C 0.09284 0.18913 0.09727 0.17848 0.09154 0.19075 C 0.09102 0.19375 0.09076 0.19723 0.09024 0.19977 C 0.08946 0.20209 0.08842 0.20278 0.08763 0.2044 C 0.08633 0.20718 0.08503 0.21088 0.08386 0.21366 C 0.08256 0.21575 0.08125 0.21783 0.07995 0.22061 C 0.07826 0.22408 0.0767 0.22825 0.07513 0.23218 C 0.07448 0.2345 0.0737 0.23704 0.07266 0.23913 C 0.06901 0.24676 0.06875 0.24538 0.06498 0.24838 C 0.0642 0.24908 0.06329 0.24977 0.0625 0.25093 C 0.05964 0.25209 0.05678 0.25348 0.05404 0.2551 C 0.05066 0.25741 0.04753 0.25996 0.04441 0.26227 L 0.03112 0.27107 C 0.03008 0.27223 0.02891 0.27338 0.02813 0.27338 C 0.02553 0.27454 0.02292 0.27547 0.02019 0.27616 C -0.01132 0.28334 0.02266 0.27431 -0.00117 0.28079 L -0.05065 0.27871 C -0.06041 0.27755 -0.07057 0.27616 -0.08059 0.27616 C -0.0944 0.27616 -0.1483 0.27963 -0.16536 0.28079 C -0.17773 0.28889 -0.16718 0.28288 -0.1819 0.28774 C -0.18606 0.28889 -0.18958 0.29075 -0.19388 0.2926 C -0.19492 0.29306 -0.19583 0.29422 -0.19687 0.29468 C -0.19947 0.29538 -0.20208 0.29468 -0.20455 0.29468 L -0.20455 0.29538 " pathEditMode="relative" rAng="0" ptsTypes="AAAAAAAAAAAAAAAAAAAAAAAAAAAAAAAAAAAAAAAAAAAA">
                                      <p:cBhvr>
                                        <p:cTn id="4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88" y="1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128 -0.3625 L -0.39128 -0.36435 C -0.39128 -0.3625 -0.39128 -0.36527 -0.39128 -0.36435 C -0.39128 -0.3662 -0.39128 -0.36527 -0.39128 -0.3662 C -0.39128 -0.3669 -0.38464 -0.3669 -0.38464 -0.36782 C -0.37735 -0.36875 -0.37735 -0.36967 -0.37735 -0.36875 C -0.37019 -0.36967 -0.37019 -0.3706 -0.36276 -0.37129 C -0.35573 -0.37315 -0.35573 -0.37407 -0.34844 -0.37407 C -0.34102 -0.37569 -0.34844 -0.37407 -0.34102 -0.37569 C -0.34102 -0.375 -0.33386 -0.37569 -0.33386 -0.375 C -0.33386 -0.37569 -0.32657 -0.37662 -0.32657 -0.37754 C -0.31967 -0.37754 -0.31967 -0.37847 -0.31224 -0.37847 C -0.30495 -0.37847 -0.29779 -0.3794 -0.29037 -0.3794 C -0.29037 -0.37847 -0.28308 -0.38009 -0.28308 -0.38102 C -0.27592 -0.38287 -0.27592 -0.38102 -0.27592 -0.38287 C -0.27592 -0.38194 -0.27592 -0.38287 -0.27592 -0.38194 C -0.26862 -0.38287 -0.26862 -0.38379 -0.26133 -0.38449 C -0.26133 -0.38379 -0.26133 -0.38541 -0.25417 -0.38449 C -0.25417 -0.38541 -0.25417 -0.38449 -0.25417 -0.38541 C -0.24714 -0.38541 -0.24714 -0.38634 -0.24714 -0.38541 C -0.23972 -0.38634 -0.23972 -0.38541 -0.23972 -0.38634 C -0.23256 -0.38727 -0.23972 -0.38634 -0.23256 -0.38727 C -0.23256 -0.38634 -0.22526 -0.38727 -0.22526 -0.38634 C -0.22526 -0.38819 -0.2181 -0.38819 -0.2181 -0.38727 C -0.21068 -0.38819 -0.21068 -0.38727 -0.20352 -0.38819 C -0.20352 -0.38727 -0.20352 -0.38889 -0.19649 -0.38819 C -0.18907 -0.38819 -0.19649 -0.38819 -0.18099 -0.38819 L -0.18099 -0.38727 " pathEditMode="relative" rAng="0" ptsTypes="AAAAAAAAAAAAAAAAAAAAAAAAAAAA">
                                      <p:cBhvr>
                                        <p:cTn id="5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08" y="-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167 -0.34306 L 0.00065 -0.32732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8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88 0.32639 L 0.1888 0.3169 C 0.1888 0.31713 0.1888 0.30695 0.1888 0.29746 C 0.1888 0.28797 0.1888 0.28843 0.1888 0.28797 C 0.18867 0.25926 0.18867 0.26945 0.18867 0.25926 C 0.18841 0.25926 0.18841 0.25996 0.18841 0.25093 C 0.18841 0.25926 0.18815 0.25926 0.18815 0.25949 C 0.18815 0.25996 0.18815 0.26945 0.18815 0.26968 C 0.18815 0.26945 0.18815 0.26968 0.18815 0.26945 C 0.18815 0.27848 0.18815 0.27894 0.18815 0.28797 C 0.18815 0.28843 0.18815 0.27848 0.18815 0.29746 C 0.18815 0.30695 0.18815 0.3169 0.18815 0.31713 L 0.18815 0.33588 C 0.18789 0.38357 0.18815 0.32639 0.18789 0.36459 C 0.18789 0.36505 0.18789 0.37385 0.18789 0.37408 C 0.18789 0.38357 0.18789 0.38426 0.18789 0.38357 C 0.18789 0.39352 0.18789 0.40301 0.18789 0.41274 C 0.18789 0.44121 0.18789 0.4507 0.18763 0.47014 C 0.18763 0.47963 0.18763 0.48866 0.1875 0.49862 C 0.1875 0.49885 0.1875 0.49862 0.1875 0.50811 C 0.1875 0.5088 0.1875 0.50811 0.1875 0.51783 C 0.1875 0.53727 0.1875 0.52732 0.1875 0.53727 C 0.18724 0.54699 0.18724 0.54746 0.18724 0.55625 C 0.18724 0.55649 0.18724 0.55625 0.18724 0.55649 C 0.18724 0.55625 0.18724 0.56598 0.18724 0.56644 C 0.18724 0.57524 0.18724 0.57547 0.18724 0.57524 C 0.18724 0.58496 0.18698 0.58496 0.18698 0.59445 C 0.18698 0.59491 0.18698 0.59445 0.18698 0.59491 C 0.18698 0.60394 0.18698 0.60463 0.18698 0.61389 C 0.18698 0.61412 0.18698 0.61459 0.18698 0.61389 C 0.18698 0.61412 0.18672 0.61389 0.18672 0.61412 C 0.18672 0.62338 0.18672 0.62362 0.18646 0.62338 L 0.1862 0.63287 C 0.1862 0.64237 0.1862 0.6426 0.1862 0.64237 C 0.18607 0.64237 0.18607 0.6426 0.18607 0.64237 C 0.18555 0.65186 0.18607 0.64237 0.18581 0.65186 L 0.1849 0.64237 C 0.18464 0.64237 0.18464 0.6426 0.18438 0.64237 C 0.18412 0.64237 0.18321 0.65186 0.18268 0.65186 C 0.18268 0.66204 0.18268 0.65186 0.18242 0.66204 C 0.18242 0.66227 0.18242 0.6632 0.18242 0.66204 C 0.18242 0.6632 0.18242 0.66204 0.18242 0.6632 C 0.18216 0.66204 0.18216 0.6632 0.1819 0.66204 L 0.1819 0.65186 " pathEditMode="relative" rAng="0" ptsTypes="AAAAAAAAAAAAAAAAAAAAAAAAAAAAAAAAAAAAAAAAAAAA">
                                      <p:cBhvr>
                                        <p:cTn id="8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" y="1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33</cp:revision>
  <dcterms:created xsi:type="dcterms:W3CDTF">2024-04-13T20:46:49Z</dcterms:created>
  <dcterms:modified xsi:type="dcterms:W3CDTF">2024-12-03T18:54:20Z</dcterms:modified>
</cp:coreProperties>
</file>