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5019675" cy="486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B93FFB-419B-4A37-BC4D-F48C23A477DF}"/>
</file>

<file path=customXml/itemProps2.xml><?xml version="1.0" encoding="utf-8"?>
<ds:datastoreItem xmlns:ds="http://schemas.openxmlformats.org/officeDocument/2006/customXml" ds:itemID="{1CA75793-C03D-41F5-8AB1-54C316D3F100}"/>
</file>

<file path=customXml/itemProps3.xml><?xml version="1.0" encoding="utf-8"?>
<ds:datastoreItem xmlns:ds="http://schemas.openxmlformats.org/officeDocument/2006/customXml" ds:itemID="{412E6A73-0068-4A91-8A94-596C69A55D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