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16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2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4" autoAdjust="0"/>
    <p:restoredTop sz="91966" autoAdjust="0"/>
  </p:normalViewPr>
  <p:slideViewPr>
    <p:cSldViewPr snapToGrid="0">
      <p:cViewPr varScale="1">
        <p:scale>
          <a:sx n="63" d="100"/>
          <a:sy n="63" d="100"/>
        </p:scale>
        <p:origin x="776" y="36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20.08.2024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sv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microsoft.com/office/2007/relationships/hdphoto" Target="../media/hdphoto1.wdp"/><Relationship Id="rId22" Type="http://schemas.openxmlformats.org/officeDocument/2006/relationships/image" Target="../media/image18.png"/><Relationship Id="rId23" Type="http://schemas.microsoft.com/office/2007/relationships/hdphoto" Target="../media/hdphoto2.wdp"/><Relationship Id="rId24" Type="http://schemas.openxmlformats.org/officeDocument/2006/relationships/image" Target="../media/image19.png"/><Relationship Id="rId25" Type="http://schemas.microsoft.com/office/2007/relationships/hdphoto" Target="../media/hdphoto3.wdp"/><Relationship Id="rId26" Type="http://schemas.openxmlformats.org/officeDocument/2006/relationships/image" Target="../media/image20.png"/><Relationship Id="rId27" Type="http://schemas.openxmlformats.org/officeDocument/2006/relationships/image" Target="../media/image21.png"/><Relationship Id="rId28" Type="http://schemas.openxmlformats.org/officeDocument/2006/relationships/image" Target="../media/image22.png"/><Relationship Id="rId29" Type="http://schemas.openxmlformats.org/officeDocument/2006/relationships/image" Target="../media/image23.png"/><Relationship Id="rId30" Type="http://schemas.openxmlformats.org/officeDocument/2006/relationships/image" Target="../media/image24.png"/><Relationship Id="rId31" Type="http://schemas.openxmlformats.org/officeDocument/2006/relationships/image" Target="../media/image25.png"/><Relationship Id="rId32" Type="http://schemas.openxmlformats.org/officeDocument/2006/relationships/image" Target="../media/image26.png"/><Relationship Id="rId33" Type="http://schemas.openxmlformats.org/officeDocument/2006/relationships/image" Target="../media/image27.png"/><Relationship Id="rId3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C08CCEA-6554-583B-11AD-3C682D51E6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682"/>
            <a:ext cx="12192000" cy="683663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B665622-7840-49AB-F2BC-4B1BDA1A87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853" y="0"/>
            <a:ext cx="739722" cy="68781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9FAB45-5DAB-D095-3CB4-C0AB141E02C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47782" y="6032503"/>
            <a:ext cx="956176" cy="943119"/>
          </a:xfrm>
          <a:prstGeom prst="rect">
            <a:avLst/>
          </a:prstGeom>
        </p:spPr>
      </p:pic>
      <p:grpSp>
        <p:nvGrpSpPr>
          <p:cNvPr id="154" name="Группа 153">
            <a:extLst>
              <a:ext uri="{FF2B5EF4-FFF2-40B4-BE49-F238E27FC236}">
                <a16:creationId xmlns:a16="http://schemas.microsoft.com/office/drawing/2014/main" id="{88913E80-352D-6E29-A37D-757223DE550C}"/>
              </a:ext>
            </a:extLst>
          </p:cNvPr>
          <p:cNvGrpSpPr/>
          <p:nvPr/>
        </p:nvGrpSpPr>
        <p:grpSpPr>
          <a:xfrm>
            <a:off x="1018015" y="3185931"/>
            <a:ext cx="1149002" cy="1149002"/>
            <a:chOff x="1171674" y="3628223"/>
            <a:chExt cx="1396061" cy="1396061"/>
          </a:xfrm>
        </p:grpSpPr>
        <p:sp>
          <p:nvSpPr>
            <p:cNvPr id="155" name="Прямоугольник 154">
              <a:extLst>
                <a:ext uri="{FF2B5EF4-FFF2-40B4-BE49-F238E27FC236}">
                  <a16:creationId xmlns:a16="http://schemas.microsoft.com/office/drawing/2014/main" id="{E02BD50E-5080-97CC-6F78-2EB72A486722}"/>
                </a:ext>
              </a:extLst>
            </p:cNvPr>
            <p:cNvSpPr/>
            <p:nvPr/>
          </p:nvSpPr>
          <p:spPr>
            <a:xfrm>
              <a:off x="1171674" y="3628223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56" name="Рисунок 155" descr="Изображение выглядит как зарисовка, рисунок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8EF807C0-7157-5C73-6D1B-440672A35F7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5042" y="3701699"/>
              <a:ext cx="1249108" cy="1249108"/>
            </a:xfrm>
            <a:prstGeom prst="rect">
              <a:avLst/>
            </a:prstGeom>
          </p:spPr>
        </p:pic>
      </p:grpSp>
      <p:grpSp>
        <p:nvGrpSpPr>
          <p:cNvPr id="157" name="Группа 156">
            <a:extLst>
              <a:ext uri="{FF2B5EF4-FFF2-40B4-BE49-F238E27FC236}">
                <a16:creationId xmlns:a16="http://schemas.microsoft.com/office/drawing/2014/main" id="{D6A5B833-043F-F38A-815C-9DD7AD26349F}"/>
              </a:ext>
            </a:extLst>
          </p:cNvPr>
          <p:cNvGrpSpPr/>
          <p:nvPr/>
        </p:nvGrpSpPr>
        <p:grpSpPr>
          <a:xfrm>
            <a:off x="3059916" y="5496419"/>
            <a:ext cx="1149002" cy="1149002"/>
            <a:chOff x="2942035" y="5274259"/>
            <a:chExt cx="1396061" cy="1396061"/>
          </a:xfrm>
        </p:grpSpPr>
        <p:sp>
          <p:nvSpPr>
            <p:cNvPr id="158" name="Прямоугольник 157">
              <a:extLst>
                <a:ext uri="{FF2B5EF4-FFF2-40B4-BE49-F238E27FC236}">
                  <a16:creationId xmlns:a16="http://schemas.microsoft.com/office/drawing/2014/main" id="{A3D142E0-22B6-5FF3-E6ED-8C500B0EF34F}"/>
                </a:ext>
              </a:extLst>
            </p:cNvPr>
            <p:cNvSpPr/>
            <p:nvPr/>
          </p:nvSpPr>
          <p:spPr>
            <a:xfrm>
              <a:off x="2942035" y="5274259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59" name="Рисунок 158" descr="Изображение выглядит как растение, дерево, клен, лист&#10;&#10;Автоматически созданное описание">
              <a:extLst>
                <a:ext uri="{FF2B5EF4-FFF2-40B4-BE49-F238E27FC236}">
                  <a16:creationId xmlns:a16="http://schemas.microsoft.com/office/drawing/2014/main" id="{DA563D92-3021-5DD8-83A6-55F32C12402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9939" y="5319844"/>
              <a:ext cx="1040251" cy="1225520"/>
            </a:xfrm>
            <a:prstGeom prst="rect">
              <a:avLst/>
            </a:prstGeom>
          </p:spPr>
        </p:pic>
      </p:grpSp>
      <p:grpSp>
        <p:nvGrpSpPr>
          <p:cNvPr id="160" name="Группа 159">
            <a:extLst>
              <a:ext uri="{FF2B5EF4-FFF2-40B4-BE49-F238E27FC236}">
                <a16:creationId xmlns:a16="http://schemas.microsoft.com/office/drawing/2014/main" id="{3E38DDB5-E1B3-6D0A-93EA-B1C5DE4A0E5E}"/>
              </a:ext>
            </a:extLst>
          </p:cNvPr>
          <p:cNvGrpSpPr/>
          <p:nvPr/>
        </p:nvGrpSpPr>
        <p:grpSpPr>
          <a:xfrm>
            <a:off x="7764998" y="3175459"/>
            <a:ext cx="1149002" cy="1149002"/>
            <a:chOff x="6706871" y="3589505"/>
            <a:chExt cx="1396061" cy="1396061"/>
          </a:xfrm>
        </p:grpSpPr>
        <p:sp>
          <p:nvSpPr>
            <p:cNvPr id="161" name="Прямоугольник 160">
              <a:extLst>
                <a:ext uri="{FF2B5EF4-FFF2-40B4-BE49-F238E27FC236}">
                  <a16:creationId xmlns:a16="http://schemas.microsoft.com/office/drawing/2014/main" id="{71E4A53A-79EC-FAF2-ADCC-D8A291BF7387}"/>
                </a:ext>
              </a:extLst>
            </p:cNvPr>
            <p:cNvSpPr/>
            <p:nvPr/>
          </p:nvSpPr>
          <p:spPr>
            <a:xfrm>
              <a:off x="6706871" y="3589505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62" name="Рисунок 161" descr="Изображение выглядит как текст, мультфильм, Графика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335D891A-A1BD-4AA9-8C13-A5199B3CC18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1752" y="3643414"/>
              <a:ext cx="1292786" cy="1309575"/>
            </a:xfrm>
            <a:prstGeom prst="rect">
              <a:avLst/>
            </a:prstGeom>
          </p:spPr>
        </p:pic>
      </p:grpSp>
      <p:grpSp>
        <p:nvGrpSpPr>
          <p:cNvPr id="163" name="Группа 162">
            <a:extLst>
              <a:ext uri="{FF2B5EF4-FFF2-40B4-BE49-F238E27FC236}">
                <a16:creationId xmlns:a16="http://schemas.microsoft.com/office/drawing/2014/main" id="{67431E74-20E4-CA26-FFDC-60DDEEC1CB45}"/>
              </a:ext>
            </a:extLst>
          </p:cNvPr>
          <p:cNvGrpSpPr/>
          <p:nvPr/>
        </p:nvGrpSpPr>
        <p:grpSpPr>
          <a:xfrm>
            <a:off x="1006939" y="4625076"/>
            <a:ext cx="1149002" cy="1149002"/>
            <a:chOff x="1171674" y="5264367"/>
            <a:chExt cx="1396061" cy="1396061"/>
          </a:xfrm>
        </p:grpSpPr>
        <p:sp>
          <p:nvSpPr>
            <p:cNvPr id="164" name="Прямоугольник 163">
              <a:extLst>
                <a:ext uri="{FF2B5EF4-FFF2-40B4-BE49-F238E27FC236}">
                  <a16:creationId xmlns:a16="http://schemas.microsoft.com/office/drawing/2014/main" id="{65450D73-B5BE-5F22-1085-9C41A6F49705}"/>
                </a:ext>
              </a:extLst>
            </p:cNvPr>
            <p:cNvSpPr/>
            <p:nvPr/>
          </p:nvSpPr>
          <p:spPr>
            <a:xfrm>
              <a:off x="1171674" y="526436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65" name="Рисунок 164" descr="Изображение выглядит как овощи, тыква, Тыква, Калебаса&#10;&#10;Автоматически созданное описание">
              <a:extLst>
                <a:ext uri="{FF2B5EF4-FFF2-40B4-BE49-F238E27FC236}">
                  <a16:creationId xmlns:a16="http://schemas.microsoft.com/office/drawing/2014/main" id="{4C2061E7-EBE8-BDA5-E4E2-3BF9F60C8E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6836" y="5332343"/>
              <a:ext cx="1225519" cy="1225519"/>
            </a:xfrm>
            <a:prstGeom prst="rect">
              <a:avLst/>
            </a:prstGeom>
          </p:spPr>
        </p:pic>
      </p:grpSp>
      <p:grpSp>
        <p:nvGrpSpPr>
          <p:cNvPr id="166" name="Группа 165">
            <a:extLst>
              <a:ext uri="{FF2B5EF4-FFF2-40B4-BE49-F238E27FC236}">
                <a16:creationId xmlns:a16="http://schemas.microsoft.com/office/drawing/2014/main" id="{F517096B-A2E2-E8C9-35FF-719B752EC7F1}"/>
              </a:ext>
            </a:extLst>
          </p:cNvPr>
          <p:cNvGrpSpPr/>
          <p:nvPr/>
        </p:nvGrpSpPr>
        <p:grpSpPr>
          <a:xfrm>
            <a:off x="1013441" y="1791114"/>
            <a:ext cx="1172242" cy="1227065"/>
            <a:chOff x="1171674" y="1912897"/>
            <a:chExt cx="1424298" cy="1490909"/>
          </a:xfrm>
        </p:grpSpPr>
        <p:sp>
          <p:nvSpPr>
            <p:cNvPr id="167" name="Прямоугольник 166">
              <a:extLst>
                <a:ext uri="{FF2B5EF4-FFF2-40B4-BE49-F238E27FC236}">
                  <a16:creationId xmlns:a16="http://schemas.microsoft.com/office/drawing/2014/main" id="{735ECDA6-85CC-3D30-CA69-2386F1CB211E}"/>
                </a:ext>
              </a:extLst>
            </p:cNvPr>
            <p:cNvSpPr/>
            <p:nvPr/>
          </p:nvSpPr>
          <p:spPr>
            <a:xfrm>
              <a:off x="1171674" y="191289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68" name="Рисунок 167" descr="Изображение выглядит как графическая вставка, рисунок, Графика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A03392B0-B153-BA4E-6387-AF771B106E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9911" y="2007745"/>
              <a:ext cx="1396061" cy="1396061"/>
            </a:xfrm>
            <a:prstGeom prst="rect">
              <a:avLst/>
            </a:prstGeom>
          </p:spPr>
        </p:pic>
      </p:grpSp>
      <p:grpSp>
        <p:nvGrpSpPr>
          <p:cNvPr id="169" name="Группа 168">
            <a:extLst>
              <a:ext uri="{FF2B5EF4-FFF2-40B4-BE49-F238E27FC236}">
                <a16:creationId xmlns:a16="http://schemas.microsoft.com/office/drawing/2014/main" id="{C809A84E-6654-FA56-77B5-C820F4CA5C75}"/>
              </a:ext>
            </a:extLst>
          </p:cNvPr>
          <p:cNvGrpSpPr/>
          <p:nvPr/>
        </p:nvGrpSpPr>
        <p:grpSpPr>
          <a:xfrm>
            <a:off x="5656130" y="5496419"/>
            <a:ext cx="1149002" cy="1149002"/>
            <a:chOff x="4787100" y="5281017"/>
            <a:chExt cx="1396061" cy="1396061"/>
          </a:xfrm>
        </p:grpSpPr>
        <p:sp>
          <p:nvSpPr>
            <p:cNvPr id="170" name="Прямоугольник 169">
              <a:extLst>
                <a:ext uri="{FF2B5EF4-FFF2-40B4-BE49-F238E27FC236}">
                  <a16:creationId xmlns:a16="http://schemas.microsoft.com/office/drawing/2014/main" id="{DB30AD02-757B-89B7-60F7-985A8115921A}"/>
                </a:ext>
              </a:extLst>
            </p:cNvPr>
            <p:cNvSpPr/>
            <p:nvPr/>
          </p:nvSpPr>
          <p:spPr>
            <a:xfrm>
              <a:off x="4787100" y="528101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71" name="Рисунок 170" descr="Изображение выглядит как грибок, гриб, мультфильм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2A6F226E-249F-204F-E1EA-DEBAFC058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9994" y="5348645"/>
              <a:ext cx="1260804" cy="1260804"/>
            </a:xfrm>
            <a:prstGeom prst="rect">
              <a:avLst/>
            </a:prstGeom>
          </p:spPr>
        </p:pic>
      </p:grpSp>
      <p:grpSp>
        <p:nvGrpSpPr>
          <p:cNvPr id="172" name="Группа 171">
            <a:extLst>
              <a:ext uri="{FF2B5EF4-FFF2-40B4-BE49-F238E27FC236}">
                <a16:creationId xmlns:a16="http://schemas.microsoft.com/office/drawing/2014/main" id="{B3DA903B-6D91-E037-384D-24F89F76FA70}"/>
              </a:ext>
            </a:extLst>
          </p:cNvPr>
          <p:cNvGrpSpPr/>
          <p:nvPr/>
        </p:nvGrpSpPr>
        <p:grpSpPr>
          <a:xfrm>
            <a:off x="7761926" y="1804147"/>
            <a:ext cx="1149002" cy="1149002"/>
            <a:chOff x="6706871" y="1912897"/>
            <a:chExt cx="1396061" cy="1396061"/>
          </a:xfrm>
        </p:grpSpPr>
        <p:sp>
          <p:nvSpPr>
            <p:cNvPr id="173" name="Прямоугольник 172">
              <a:extLst>
                <a:ext uri="{FF2B5EF4-FFF2-40B4-BE49-F238E27FC236}">
                  <a16:creationId xmlns:a16="http://schemas.microsoft.com/office/drawing/2014/main" id="{1114DE5F-517F-A60F-95D2-B9764FDC97CE}"/>
                </a:ext>
              </a:extLst>
            </p:cNvPr>
            <p:cNvSpPr/>
            <p:nvPr/>
          </p:nvSpPr>
          <p:spPr>
            <a:xfrm>
              <a:off x="6706871" y="191289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74" name="Рисунок 173" descr="Изображение выглядит как зонтик, аксессуар&#10;&#10;Автоматически созданное описание">
              <a:extLst>
                <a:ext uri="{FF2B5EF4-FFF2-40B4-BE49-F238E27FC236}">
                  <a16:creationId xmlns:a16="http://schemas.microsoft.com/office/drawing/2014/main" id="{E218CF78-85BA-327B-24BC-D42134A1AB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7131" y="1966807"/>
              <a:ext cx="1315538" cy="1315538"/>
            </a:xfrm>
            <a:prstGeom prst="rect">
              <a:avLst/>
            </a:prstGeom>
          </p:spPr>
        </p:pic>
      </p:grpSp>
      <p:grpSp>
        <p:nvGrpSpPr>
          <p:cNvPr id="175" name="Группа 174">
            <a:extLst>
              <a:ext uri="{FF2B5EF4-FFF2-40B4-BE49-F238E27FC236}">
                <a16:creationId xmlns:a16="http://schemas.microsoft.com/office/drawing/2014/main" id="{DA8DDC28-CA36-1516-848E-D95FEC320FC4}"/>
              </a:ext>
            </a:extLst>
          </p:cNvPr>
          <p:cNvGrpSpPr/>
          <p:nvPr/>
        </p:nvGrpSpPr>
        <p:grpSpPr>
          <a:xfrm>
            <a:off x="7767585" y="4668916"/>
            <a:ext cx="1149002" cy="1149002"/>
            <a:chOff x="6706870" y="5264367"/>
            <a:chExt cx="1396061" cy="1396061"/>
          </a:xfrm>
        </p:grpSpPr>
        <p:sp>
          <p:nvSpPr>
            <p:cNvPr id="176" name="Прямоугольник 175">
              <a:extLst>
                <a:ext uri="{FF2B5EF4-FFF2-40B4-BE49-F238E27FC236}">
                  <a16:creationId xmlns:a16="http://schemas.microsoft.com/office/drawing/2014/main" id="{401DAB4B-56EC-EF6B-3EE3-D9B2670637E3}"/>
                </a:ext>
              </a:extLst>
            </p:cNvPr>
            <p:cNvSpPr/>
            <p:nvPr/>
          </p:nvSpPr>
          <p:spPr>
            <a:xfrm>
              <a:off x="6706870" y="526436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77" name="Рисунок 176" descr="Изображение выглядит как яблоко, фрукт, сердце, Предметная фотография&#10;&#10;Автоматически созданное описание">
              <a:extLst>
                <a:ext uri="{FF2B5EF4-FFF2-40B4-BE49-F238E27FC236}">
                  <a16:creationId xmlns:a16="http://schemas.microsoft.com/office/drawing/2014/main" id="{5E9E4D87-6AC8-8F36-0723-15045E06BF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4857" y="5382929"/>
              <a:ext cx="902018" cy="1100022"/>
            </a:xfrm>
            <a:prstGeom prst="rect">
              <a:avLst/>
            </a:prstGeom>
          </p:spPr>
        </p:pic>
      </p:grpSp>
      <p:grpSp>
        <p:nvGrpSpPr>
          <p:cNvPr id="178" name="Группа 177">
            <a:extLst>
              <a:ext uri="{FF2B5EF4-FFF2-40B4-BE49-F238E27FC236}">
                <a16:creationId xmlns:a16="http://schemas.microsoft.com/office/drawing/2014/main" id="{98B0F795-2AA6-8BD8-F869-19A05A514D0D}"/>
              </a:ext>
            </a:extLst>
          </p:cNvPr>
          <p:cNvGrpSpPr/>
          <p:nvPr/>
        </p:nvGrpSpPr>
        <p:grpSpPr>
          <a:xfrm>
            <a:off x="1020517" y="372829"/>
            <a:ext cx="1149002" cy="1169461"/>
            <a:chOff x="1171674" y="172714"/>
            <a:chExt cx="1396061" cy="1420919"/>
          </a:xfrm>
        </p:grpSpPr>
        <p:sp>
          <p:nvSpPr>
            <p:cNvPr id="179" name="Прямоугольник 178">
              <a:extLst>
                <a:ext uri="{FF2B5EF4-FFF2-40B4-BE49-F238E27FC236}">
                  <a16:creationId xmlns:a16="http://schemas.microsoft.com/office/drawing/2014/main" id="{254238E9-27BA-00F4-2CA4-A7322602F232}"/>
                </a:ext>
              </a:extLst>
            </p:cNvPr>
            <p:cNvSpPr/>
            <p:nvPr/>
          </p:nvSpPr>
          <p:spPr>
            <a:xfrm>
              <a:off x="1171674" y="197572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80" name="Рисунок 179" descr="Изображение выглядит как растение, цветок, анемон,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0FB14834-C7B8-CC98-6F64-503BB3E227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9762" y="172714"/>
              <a:ext cx="1359668" cy="1359668"/>
            </a:xfrm>
            <a:prstGeom prst="rect">
              <a:avLst/>
            </a:prstGeom>
          </p:spPr>
        </p:pic>
      </p:grpSp>
      <p:grpSp>
        <p:nvGrpSpPr>
          <p:cNvPr id="181" name="Группа 180">
            <a:extLst>
              <a:ext uri="{FF2B5EF4-FFF2-40B4-BE49-F238E27FC236}">
                <a16:creationId xmlns:a16="http://schemas.microsoft.com/office/drawing/2014/main" id="{D28435B3-0D61-3EEC-603E-421D584B69A4}"/>
              </a:ext>
            </a:extLst>
          </p:cNvPr>
          <p:cNvGrpSpPr/>
          <p:nvPr/>
        </p:nvGrpSpPr>
        <p:grpSpPr>
          <a:xfrm>
            <a:off x="7761926" y="390170"/>
            <a:ext cx="1154661" cy="1159953"/>
            <a:chOff x="6706871" y="236290"/>
            <a:chExt cx="1402937" cy="1409367"/>
          </a:xfrm>
        </p:grpSpPr>
        <p:sp>
          <p:nvSpPr>
            <p:cNvPr id="182" name="Прямоугольник 181">
              <a:extLst>
                <a:ext uri="{FF2B5EF4-FFF2-40B4-BE49-F238E27FC236}">
                  <a16:creationId xmlns:a16="http://schemas.microsoft.com/office/drawing/2014/main" id="{746429F6-36D4-1A74-C8B0-1C3D38EBC357}"/>
                </a:ext>
              </a:extLst>
            </p:cNvPr>
            <p:cNvSpPr/>
            <p:nvPr/>
          </p:nvSpPr>
          <p:spPr>
            <a:xfrm>
              <a:off x="6706871" y="236290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83" name="Рисунок 182" descr="Изображение выглядит как цвет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2E121FD8-8198-E1A3-827D-AB4C5CCE38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3747" y="249596"/>
              <a:ext cx="1396061" cy="1396061"/>
            </a:xfrm>
            <a:prstGeom prst="rect">
              <a:avLst/>
            </a:prstGeom>
          </p:spPr>
        </p:pic>
      </p:grpSp>
      <p:pic>
        <p:nvPicPr>
          <p:cNvPr id="184" name="Рисунок 183" descr="Флажок со сплошной заливкой">
            <a:extLst>
              <a:ext uri="{FF2B5EF4-FFF2-40B4-BE49-F238E27FC236}">
                <a16:creationId xmlns:a16="http://schemas.microsoft.com/office/drawing/2014/main" id="{622FC79F-5919-0B51-B84F-C41A51E811E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7857249" y="1908231"/>
            <a:ext cx="1008641" cy="1008641"/>
          </a:xfrm>
          <a:prstGeom prst="rect">
            <a:avLst/>
          </a:prstGeom>
        </p:spPr>
      </p:pic>
      <p:pic>
        <p:nvPicPr>
          <p:cNvPr id="187" name="Рисунок 186" descr="Флажок со сплошной заливкой">
            <a:extLst>
              <a:ext uri="{FF2B5EF4-FFF2-40B4-BE49-F238E27FC236}">
                <a16:creationId xmlns:a16="http://schemas.microsoft.com/office/drawing/2014/main" id="{794619FC-9B1E-BB04-CD18-04F3FE2A3FD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7847870" y="523676"/>
            <a:ext cx="1008641" cy="1008641"/>
          </a:xfrm>
          <a:prstGeom prst="rect">
            <a:avLst/>
          </a:prstGeom>
        </p:spPr>
      </p:pic>
      <p:pic>
        <p:nvPicPr>
          <p:cNvPr id="188" name="Рисунок 187" descr="Флажок со сплошной заливкой">
            <a:extLst>
              <a:ext uri="{FF2B5EF4-FFF2-40B4-BE49-F238E27FC236}">
                <a16:creationId xmlns:a16="http://schemas.microsoft.com/office/drawing/2014/main" id="{3366369E-4EFC-019C-9060-18142D3A5B1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3155751" y="5611722"/>
            <a:ext cx="1008641" cy="1008641"/>
          </a:xfrm>
          <a:prstGeom prst="rect">
            <a:avLst/>
          </a:prstGeom>
        </p:spPr>
      </p:pic>
      <p:pic>
        <p:nvPicPr>
          <p:cNvPr id="189" name="Рисунок 188" descr="Флажок со сплошной заливкой">
            <a:extLst>
              <a:ext uri="{FF2B5EF4-FFF2-40B4-BE49-F238E27FC236}">
                <a16:creationId xmlns:a16="http://schemas.microsoft.com/office/drawing/2014/main" id="{FF6A3E7D-38F2-C733-0E9C-989BF9DBD79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7859732" y="4733897"/>
            <a:ext cx="1008641" cy="1008641"/>
          </a:xfrm>
          <a:prstGeom prst="rect">
            <a:avLst/>
          </a:prstGeom>
        </p:spPr>
      </p:pic>
      <p:pic>
        <p:nvPicPr>
          <p:cNvPr id="190" name="Рисунок 189" descr="Флажок со сплошной заливкой">
            <a:extLst>
              <a:ext uri="{FF2B5EF4-FFF2-40B4-BE49-F238E27FC236}">
                <a16:creationId xmlns:a16="http://schemas.microsoft.com/office/drawing/2014/main" id="{02A0340B-64CE-4387-B7C7-C708F6E99D8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5748505" y="5580065"/>
            <a:ext cx="1008641" cy="1008641"/>
          </a:xfrm>
          <a:prstGeom prst="rect">
            <a:avLst/>
          </a:prstGeom>
        </p:spPr>
      </p:pic>
      <p:pic>
        <p:nvPicPr>
          <p:cNvPr id="191" name="Рисунок 190" descr="Флажок со сплошной заливкой">
            <a:extLst>
              <a:ext uri="{FF2B5EF4-FFF2-40B4-BE49-F238E27FC236}">
                <a16:creationId xmlns:a16="http://schemas.microsoft.com/office/drawing/2014/main" id="{69722D3E-98C8-0B9B-E0F6-2544AA25A26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1093894" y="4725372"/>
            <a:ext cx="1008641" cy="1008641"/>
          </a:xfrm>
          <a:prstGeom prst="rect">
            <a:avLst/>
          </a:prstGeom>
        </p:spPr>
      </p:pic>
      <p:pic>
        <p:nvPicPr>
          <p:cNvPr id="192" name="Рисунок 191" descr="Флажок со сплошной заливкой">
            <a:extLst>
              <a:ext uri="{FF2B5EF4-FFF2-40B4-BE49-F238E27FC236}">
                <a16:creationId xmlns:a16="http://schemas.microsoft.com/office/drawing/2014/main" id="{36FEE85A-3886-B8C3-7C53-2109B238712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1126949" y="1934721"/>
            <a:ext cx="1008641" cy="1008641"/>
          </a:xfrm>
          <a:prstGeom prst="rect">
            <a:avLst/>
          </a:prstGeom>
        </p:spPr>
      </p:pic>
      <p:pic>
        <p:nvPicPr>
          <p:cNvPr id="194" name="Рисунок 193" descr="Изображение выглядит как картина, небо, рисунок, цветок&#10;&#10;Автоматически созданное описание">
            <a:extLst>
              <a:ext uri="{FF2B5EF4-FFF2-40B4-BE49-F238E27FC236}">
                <a16:creationId xmlns:a16="http://schemas.microsoft.com/office/drawing/2014/main" id="{192D8607-47F3-64F7-E278-E52944ED3859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6"/>
          <a:stretch/>
        </p:blipFill>
        <p:spPr>
          <a:xfrm>
            <a:off x="2440575" y="423817"/>
            <a:ext cx="5026844" cy="49325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8A1EFD43-5D0C-6A4C-AD0C-BFEFD365CDEB}"/>
              </a:ext>
            </a:extLst>
          </p:cNvPr>
          <p:cNvGrpSpPr/>
          <p:nvPr/>
        </p:nvGrpSpPr>
        <p:grpSpPr>
          <a:xfrm>
            <a:off x="7756526" y="3173220"/>
            <a:ext cx="1149002" cy="1149002"/>
            <a:chOff x="6706871" y="3589505"/>
            <a:chExt cx="1396061" cy="1396061"/>
          </a:xfrm>
        </p:grpSpPr>
        <p:sp>
          <p:nvSpPr>
            <p:cNvPr id="3" name="Прямоугольник 2">
              <a:extLst>
                <a:ext uri="{FF2B5EF4-FFF2-40B4-BE49-F238E27FC236}">
                  <a16:creationId xmlns:a16="http://schemas.microsoft.com/office/drawing/2014/main" id="{68023C15-CFF4-0F2D-F6D5-E81B815BF21A}"/>
                </a:ext>
              </a:extLst>
            </p:cNvPr>
            <p:cNvSpPr/>
            <p:nvPr/>
          </p:nvSpPr>
          <p:spPr>
            <a:xfrm>
              <a:off x="6706871" y="3589505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9" name="Рисунок 8" descr="Изображение выглядит как текст, мультфильм, Графика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A48FC8AF-21B8-3174-D493-9CF18767857C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1752" y="3643414"/>
              <a:ext cx="1292786" cy="1309575"/>
            </a:xfrm>
            <a:prstGeom prst="rect">
              <a:avLst/>
            </a:prstGeom>
          </p:spPr>
        </p:pic>
      </p:grpSp>
      <p:sp>
        <p:nvSpPr>
          <p:cNvPr id="185" name="Знак умножения 184">
            <a:extLst>
              <a:ext uri="{FF2B5EF4-FFF2-40B4-BE49-F238E27FC236}">
                <a16:creationId xmlns:a16="http://schemas.microsoft.com/office/drawing/2014/main" id="{84504256-6D0C-BC81-556E-D716916A5619}"/>
              </a:ext>
            </a:extLst>
          </p:cNvPr>
          <p:cNvSpPr/>
          <p:nvPr/>
        </p:nvSpPr>
        <p:spPr>
          <a:xfrm>
            <a:off x="7748053" y="3233867"/>
            <a:ext cx="1149002" cy="1149002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2A724546-BF9C-ABF0-613C-5AD408714D44}"/>
              </a:ext>
            </a:extLst>
          </p:cNvPr>
          <p:cNvGrpSpPr/>
          <p:nvPr/>
        </p:nvGrpSpPr>
        <p:grpSpPr>
          <a:xfrm>
            <a:off x="1019670" y="368095"/>
            <a:ext cx="1149002" cy="1169461"/>
            <a:chOff x="1171674" y="172714"/>
            <a:chExt cx="1396061" cy="1420919"/>
          </a:xfrm>
        </p:grpSpPr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745FFFD8-66FB-3476-ABB6-E44900BBA172}"/>
                </a:ext>
              </a:extLst>
            </p:cNvPr>
            <p:cNvSpPr/>
            <p:nvPr/>
          </p:nvSpPr>
          <p:spPr>
            <a:xfrm>
              <a:off x="1171674" y="197572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9" name="Рисунок 18" descr="Изображение выглядит как растение, цветок, анемон,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3FA31E07-8EEA-77C8-F3D6-894AF69BE5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9762" y="172714"/>
              <a:ext cx="1359668" cy="1359668"/>
            </a:xfrm>
            <a:prstGeom prst="rect">
              <a:avLst/>
            </a:prstGeom>
          </p:spPr>
        </p:pic>
      </p:grpSp>
      <p:sp>
        <p:nvSpPr>
          <p:cNvPr id="193" name="Знак умножения 192">
            <a:extLst>
              <a:ext uri="{FF2B5EF4-FFF2-40B4-BE49-F238E27FC236}">
                <a16:creationId xmlns:a16="http://schemas.microsoft.com/office/drawing/2014/main" id="{C85F0FC7-DCE0-7358-566E-102F311EB39C}"/>
              </a:ext>
            </a:extLst>
          </p:cNvPr>
          <p:cNvSpPr/>
          <p:nvPr/>
        </p:nvSpPr>
        <p:spPr>
          <a:xfrm>
            <a:off x="1013441" y="401121"/>
            <a:ext cx="1149002" cy="1149002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950FB0D3-513C-A302-3B81-2173033E3D73}"/>
              </a:ext>
            </a:extLst>
          </p:cNvPr>
          <p:cNvGrpSpPr/>
          <p:nvPr/>
        </p:nvGrpSpPr>
        <p:grpSpPr>
          <a:xfrm>
            <a:off x="1002466" y="3183991"/>
            <a:ext cx="1149002" cy="1149002"/>
            <a:chOff x="1171674" y="3628223"/>
            <a:chExt cx="1396061" cy="1396061"/>
          </a:xfrm>
        </p:grpSpPr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A3E1675B-981D-7F3A-87CE-0CF6368C0722}"/>
                </a:ext>
              </a:extLst>
            </p:cNvPr>
            <p:cNvSpPr/>
            <p:nvPr/>
          </p:nvSpPr>
          <p:spPr>
            <a:xfrm>
              <a:off x="1171674" y="3628223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5" name="Рисунок 24" descr="Изображение выглядит как зарисовка, рисунок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DFFD6FA1-4C1D-FC0B-94E4-2D27BF54BEDE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5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5042" y="3701699"/>
              <a:ext cx="1249108" cy="1249108"/>
            </a:xfrm>
            <a:prstGeom prst="rect">
              <a:avLst/>
            </a:prstGeom>
          </p:spPr>
        </p:pic>
      </p:grpSp>
      <p:sp>
        <p:nvSpPr>
          <p:cNvPr id="186" name="Знак умножения 185">
            <a:extLst>
              <a:ext uri="{FF2B5EF4-FFF2-40B4-BE49-F238E27FC236}">
                <a16:creationId xmlns:a16="http://schemas.microsoft.com/office/drawing/2014/main" id="{CD188F3C-B86A-F30F-C9EC-6AA4CFEB6A30}"/>
              </a:ext>
            </a:extLst>
          </p:cNvPr>
          <p:cNvSpPr/>
          <p:nvPr/>
        </p:nvSpPr>
        <p:spPr>
          <a:xfrm>
            <a:off x="1010939" y="3193764"/>
            <a:ext cx="1149002" cy="1149002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0" name="Рисунок 29" descr="Изображение выглядит как графическая вставка, рисунок, Графи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DF17FC3B-AC7E-FFA6-A178-D038A75FB743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767" y="541300"/>
            <a:ext cx="1237846" cy="1237846"/>
          </a:xfrm>
          <a:prstGeom prst="rect">
            <a:avLst/>
          </a:prstGeom>
        </p:spPr>
      </p:pic>
      <p:pic>
        <p:nvPicPr>
          <p:cNvPr id="54" name="Рисунок 53" descr="Изображение выглядит как цвето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A0ABFA36-D148-C552-1157-E043367E97F7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799" y="1832242"/>
            <a:ext cx="2741602" cy="2741602"/>
          </a:xfrm>
          <a:prstGeom prst="rect">
            <a:avLst/>
          </a:prstGeom>
        </p:spPr>
      </p:pic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5A2895EF-D76B-0EFF-63A3-B18B55FA7A65}"/>
              </a:ext>
            </a:extLst>
          </p:cNvPr>
          <p:cNvGrpSpPr/>
          <p:nvPr/>
        </p:nvGrpSpPr>
        <p:grpSpPr>
          <a:xfrm>
            <a:off x="2661314" y="1296382"/>
            <a:ext cx="3509204" cy="2396069"/>
            <a:chOff x="2586715" y="1091541"/>
            <a:chExt cx="4037009" cy="2841780"/>
          </a:xfrm>
        </p:grpSpPr>
        <p:pic>
          <p:nvPicPr>
            <p:cNvPr id="49" name="Рисунок 48" descr="Изображение выглядит как растение, дерево, клен, лист&#10;&#10;Автоматически созданное описание">
              <a:extLst>
                <a:ext uri="{FF2B5EF4-FFF2-40B4-BE49-F238E27FC236}">
                  <a16:creationId xmlns:a16="http://schemas.microsoft.com/office/drawing/2014/main" id="{AE115689-BBB2-E174-2F7B-279C06DB84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58342">
              <a:off x="5767565" y="2924680"/>
              <a:ext cx="856159" cy="1008641"/>
            </a:xfrm>
            <a:prstGeom prst="rect">
              <a:avLst/>
            </a:prstGeom>
          </p:spPr>
        </p:pic>
        <p:grpSp>
          <p:nvGrpSpPr>
            <p:cNvPr id="60" name="Группа 59">
              <a:extLst>
                <a:ext uri="{FF2B5EF4-FFF2-40B4-BE49-F238E27FC236}">
                  <a16:creationId xmlns:a16="http://schemas.microsoft.com/office/drawing/2014/main" id="{4DA4A793-586D-DAAC-EFE8-5182E2F756D2}"/>
                </a:ext>
              </a:extLst>
            </p:cNvPr>
            <p:cNvGrpSpPr/>
            <p:nvPr/>
          </p:nvGrpSpPr>
          <p:grpSpPr>
            <a:xfrm>
              <a:off x="2586715" y="1091541"/>
              <a:ext cx="3402629" cy="2217414"/>
              <a:chOff x="2586715" y="1091541"/>
              <a:chExt cx="3402629" cy="2217414"/>
            </a:xfrm>
          </p:grpSpPr>
          <p:pic>
            <p:nvPicPr>
              <p:cNvPr id="51" name="Рисунок 50" descr="Изображение выглядит как растение, дерево, клен, лист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C37C1C8B-4006-6834-C021-3C4DA0A0D4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279869">
                <a:off x="3991181" y="1927794"/>
                <a:ext cx="856159" cy="1008641"/>
              </a:xfrm>
              <a:prstGeom prst="rect">
                <a:avLst/>
              </a:prstGeom>
            </p:spPr>
          </p:pic>
          <p:pic>
            <p:nvPicPr>
              <p:cNvPr id="52" name="Рисунок 51" descr="Изображение выглядит как растение, дерево, клен, лист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34C01D77-8BC9-3B9A-9F12-B01324B870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279869">
                <a:off x="2586715" y="2300314"/>
                <a:ext cx="856159" cy="1008641"/>
              </a:xfrm>
              <a:prstGeom prst="rect">
                <a:avLst/>
              </a:prstGeom>
            </p:spPr>
          </p:pic>
          <p:pic>
            <p:nvPicPr>
              <p:cNvPr id="53" name="Рисунок 52" descr="Изображение выглядит как растение, дерево, клен, лист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385D33C9-8DFE-B7BF-55DC-A600050BB7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385836">
                <a:off x="5133185" y="1091541"/>
                <a:ext cx="856159" cy="1008641"/>
              </a:xfrm>
              <a:prstGeom prst="rect">
                <a:avLst/>
              </a:prstGeom>
            </p:spPr>
          </p:pic>
        </p:grpSp>
      </p:grpSp>
      <p:pic>
        <p:nvPicPr>
          <p:cNvPr id="46" name="Рисунок 45" descr="Изображение выглядит как овощи, тыква, Тыква, Калебаса&#10;&#10;Автоматически созданное описание">
            <a:extLst>
              <a:ext uri="{FF2B5EF4-FFF2-40B4-BE49-F238E27FC236}">
                <a16:creationId xmlns:a16="http://schemas.microsoft.com/office/drawing/2014/main" id="{1FCB0C9D-D983-2EA9-AAF1-83A1BE1787E2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591" y="4273355"/>
            <a:ext cx="1017370" cy="1017370"/>
          </a:xfrm>
          <a:prstGeom prst="rect">
            <a:avLst/>
          </a:prstGeom>
        </p:spPr>
      </p:pic>
      <p:pic>
        <p:nvPicPr>
          <p:cNvPr id="55" name="Рисунок 54" descr="Изображение выглядит как грибок, гриб, мультфильм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8C6D97F9-024E-DCE4-6FF4-98B6488EF1AF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975" y="4332993"/>
            <a:ext cx="933140" cy="933140"/>
          </a:xfrm>
          <a:prstGeom prst="rect">
            <a:avLst/>
          </a:prstGeom>
        </p:spPr>
      </p:pic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5BB6484B-F9D0-8EC2-5B7B-FAE394F7E01E}"/>
              </a:ext>
            </a:extLst>
          </p:cNvPr>
          <p:cNvGrpSpPr/>
          <p:nvPr/>
        </p:nvGrpSpPr>
        <p:grpSpPr>
          <a:xfrm>
            <a:off x="6408839" y="4374052"/>
            <a:ext cx="877519" cy="903473"/>
            <a:chOff x="5274540" y="4074434"/>
            <a:chExt cx="877519" cy="903473"/>
          </a:xfrm>
        </p:grpSpPr>
        <p:pic>
          <p:nvPicPr>
            <p:cNvPr id="56" name="Рисунок 55" descr="Изображение выглядит как яблоко, фрукт, сердце, Предметная фотография&#10;&#10;Автоматически созданное описание">
              <a:extLst>
                <a:ext uri="{FF2B5EF4-FFF2-40B4-BE49-F238E27FC236}">
                  <a16:creationId xmlns:a16="http://schemas.microsoft.com/office/drawing/2014/main" id="{1A8D99A8-0CA8-63ED-C530-2CE7BD79A1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7224" y="4074434"/>
              <a:ext cx="462193" cy="563650"/>
            </a:xfrm>
            <a:prstGeom prst="rect">
              <a:avLst/>
            </a:prstGeom>
          </p:spPr>
        </p:pic>
        <p:pic>
          <p:nvPicPr>
            <p:cNvPr id="57" name="Рисунок 56" descr="Изображение выглядит как яблоко, фрукт, сердце, Предметная фотография&#10;&#10;Автоматически созданное описание">
              <a:extLst>
                <a:ext uri="{FF2B5EF4-FFF2-40B4-BE49-F238E27FC236}">
                  <a16:creationId xmlns:a16="http://schemas.microsoft.com/office/drawing/2014/main" id="{6837EA38-2E88-FB7A-3369-C08E051341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9866" y="4367088"/>
              <a:ext cx="462193" cy="563650"/>
            </a:xfrm>
            <a:prstGeom prst="rect">
              <a:avLst/>
            </a:prstGeom>
          </p:spPr>
        </p:pic>
        <p:pic>
          <p:nvPicPr>
            <p:cNvPr id="58" name="Рисунок 57" descr="Изображение выглядит как яблоко, фрукт, сердце, Предметная фотография&#10;&#10;Автоматически созданное описание">
              <a:extLst>
                <a:ext uri="{FF2B5EF4-FFF2-40B4-BE49-F238E27FC236}">
                  <a16:creationId xmlns:a16="http://schemas.microsoft.com/office/drawing/2014/main" id="{71F760DD-0990-BEE7-7F9C-F1A1975EB5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4540" y="4414257"/>
              <a:ext cx="462193" cy="563650"/>
            </a:xfrm>
            <a:prstGeom prst="rect">
              <a:avLst/>
            </a:prstGeom>
          </p:spPr>
        </p:pic>
      </p:grpSp>
      <p:pic>
        <p:nvPicPr>
          <p:cNvPr id="59" name="Рисунок 58" descr="Изображение выглядит как зонтик, аксессуар&#10;&#10;Автоматически созданное описание">
            <a:extLst>
              <a:ext uri="{FF2B5EF4-FFF2-40B4-BE49-F238E27FC236}">
                <a16:creationId xmlns:a16="http://schemas.microsoft.com/office/drawing/2014/main" id="{3DE6EE60-D813-8607-7600-75C4D0DBFB46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56336">
            <a:off x="2503815" y="3209222"/>
            <a:ext cx="1681735" cy="1681735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D0EF61A-C19F-4561-5C5A-AF21138AF306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1176" y="857821"/>
            <a:ext cx="2898783" cy="2950547"/>
          </a:xfrm>
          <a:prstGeom prst="rect">
            <a:avLst/>
          </a:prstGeom>
        </p:spPr>
      </p:pic>
      <p:pic>
        <p:nvPicPr>
          <p:cNvPr id="195" name="Picture 194" descr="image.png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9214166" y="3858666"/>
            <a:ext cx="2476500" cy="271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581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6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8"/>
                  </p:tgtEl>
                </p:cond>
              </p:nextCondLst>
            </p:seq>
          </p:childTnLst>
        </p:cTn>
      </p:par>
    </p:tnLst>
    <p:bldLst>
      <p:bldP spid="185" grpId="0" animBg="1"/>
      <p:bldP spid="193" grpId="0" animBg="1"/>
      <p:bldP spid="18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Марианна</cp:lastModifiedBy>
  <cp:revision>23</cp:revision>
  <dcterms:created xsi:type="dcterms:W3CDTF">2024-05-03T09:09:01Z</dcterms:created>
  <dcterms:modified xsi:type="dcterms:W3CDTF">2024-08-20T20:49:17Z</dcterms:modified>
</cp:coreProperties>
</file>