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75"/>
  </p:normalViewPr>
  <p:slideViewPr>
    <p:cSldViewPr snapToGrid="0">
      <p:cViewPr varScale="1">
        <p:scale>
          <a:sx n="111" d="100"/>
          <a:sy n="111" d="100"/>
        </p:scale>
        <p:origin x="7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2CFA2-329C-4BED-AEF7-BED370753081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F2C52-15EB-439C-9C6C-32743BD5AD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191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Мышата ищут сыр за пазлами. Повтори предложение и найди сыр для мышат.</a:t>
            </a: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60731-0DCF-4216-AA9A-FEBC9C32448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880375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E09E7C-F700-4395-81A1-7261EC09C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1FD220-5DDD-D70C-8FE4-4A5FF11174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C3867F-6EF7-D36D-863F-7399EC1F8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80478-51D0-5BA0-094E-E467519B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730EBE-DD43-AD6A-253D-F143DD35A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783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BC39F-B4F6-7D36-D261-1FA8491FC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C31F7C-099D-8B10-F556-B3FB3D0EA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12DAA2-23B8-B553-37DF-C2B599C4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877A41-12FB-C1C6-DD97-5DCFF6BE3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67D373-6EC6-634A-F98E-51D21C6E8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891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A77FDD-8EB2-BA13-2EC9-C38C014FB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B6087B-9D32-3433-1EB5-EE4327F32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143DA5-91C3-79BD-6CD8-9D7F21587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265DC2-C59B-5A9A-6341-F5CBA45E0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94A9DB-8F43-FEF1-850B-996D8981C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602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E451DB-204D-59A1-F554-A6961BBE6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67D3BD-5277-68A4-5790-05C7DC8BB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4AA697-B4D5-2C5E-518D-7565727F8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6CD2FF-5D90-F6FD-E644-A22051811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D64C64-CF8A-C1EF-C7AA-3BEC6E6BD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373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0DCCE0-7604-9B92-C878-C9148201B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DA105A-CE99-4AFC-59B1-5EE3902A1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E8D4CF-5716-82E4-1FCE-A8C4E81B1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2F1A2A-3794-5E23-4746-00B968776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FAC0BE-1855-2511-E6C3-CFB021EEC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183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58D0AD-AB2A-7D66-DE06-97513F729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AC07B1-72E4-F04A-DFF0-6677979B6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C99B79-16F3-8D40-D64E-509892400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64EBF-3F72-A927-7E29-F5B8798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3E058F-E450-2739-13B3-869E5185E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323DE2-EDC4-1630-85A0-BEFC6A31E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738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6EA79C-A968-05DA-E016-4B6389ABD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0AB4F2-25D5-39D4-717B-AE08CA71F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FEB34D5-741D-8D62-A721-2A7CB554F4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4997C0-32DA-53E5-A655-603523AD2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AFF9A7C-00E6-5758-F93B-4846934088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2B7C6A2-273E-4FDD-4859-66651822F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BFD7F12-5CB2-C15F-305F-81F8A3D56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2194FFD-999D-50E9-0C63-A473479AB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371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437A8-8CE3-D64C-0DB6-B4DB05FE3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9BB3C45-A3C5-921A-1B1B-9607F5AD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A9243B-B044-A5E4-B5DB-40749D71F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05048E6-0407-9A97-8F76-947EA7072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961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7FB022-DBA7-E5FC-8A9F-BC527035A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0209099-4888-1527-09DB-52629185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86123F-BD61-B0A9-C6E0-65E36C586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909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8EFCE7-4D03-DE87-5CD9-8754C5660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F7571B-BA7B-2C7E-7EBB-399261A95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FD40C9-1400-98CF-7198-CD4C0317B7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4CA968-A40C-F050-18DB-A00A6EE25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C32AC4-FD4E-B915-B828-D8E0D7AEB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7801DF-19EB-4E26-0D8D-29C4FDC84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493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E02C2F-2A5D-6D7B-5A50-EBBE3574E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92F0F64-774F-332C-FF03-ECC901295C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D1BF91-7AE0-22A1-7F2B-35FC2247F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1840FE-E3CA-C5B3-CCD7-D3004ED72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5921F1-66DC-F3CE-F2E1-9EC482890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71447A-8AA4-90ED-66B5-576A7C886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73703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65151E-995E-9252-50D6-132A3D2A3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32EA01-4266-61D8-EBAB-5EDBB8B37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ABBCD0-34E1-5820-EB49-A3BF8E1F7D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CB5A6A-B58C-BF87-4CE2-53DD1756C8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7361DE-B0DC-4B8B-8D62-D9190A1BED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57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F89142-856E-87B9-8054-AEA29C329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30"/>
            <a:ext cx="12192000" cy="69124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190855-DC7B-B7A7-82F0-FF37E950F7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451" y="4036356"/>
            <a:ext cx="3343880" cy="3343880"/>
          </a:xfrm>
          <a:prstGeom prst="rect">
            <a:avLst/>
          </a:prstGeom>
          <a:effectLst>
            <a:glow rad="99605">
              <a:schemeClr val="bg1">
                <a:alpha val="75337"/>
              </a:schemeClr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71" y="3378"/>
            <a:ext cx="1295287" cy="129528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382B8F-A4EB-90AA-B55A-B2B1B91E2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960" y="-12642"/>
            <a:ext cx="1321428" cy="13214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0" y="233694"/>
            <a:ext cx="964526" cy="834653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598821" y="1192460"/>
            <a:ext cx="6314174" cy="43124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943" y="1516136"/>
            <a:ext cx="4730993" cy="3124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69DD4F-B4A8-2578-627A-D3740645D11B}"/>
              </a:ext>
            </a:extLst>
          </p:cNvPr>
          <p:cNvSpPr txBox="1"/>
          <p:nvPr/>
        </p:nvSpPr>
        <p:spPr>
          <a:xfrm>
            <a:off x="3528165" y="4929207"/>
            <a:ext cx="4562922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Но-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-но-у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нас темно</a:t>
            </a:r>
            <a:endParaRPr lang="ru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01" y="-71656"/>
            <a:ext cx="1336995" cy="133699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314" y="-4747"/>
            <a:ext cx="1244925" cy="124492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889" y="-41683"/>
            <a:ext cx="1326644" cy="132664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336" y="-25706"/>
            <a:ext cx="1316562" cy="131656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900" y="-46243"/>
            <a:ext cx="1371386" cy="13713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018" y="1490830"/>
            <a:ext cx="5019084" cy="3092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BB145DD-5049-242D-D387-4F00B208569C}"/>
              </a:ext>
            </a:extLst>
          </p:cNvPr>
          <p:cNvSpPr txBox="1"/>
          <p:nvPr/>
        </p:nvSpPr>
        <p:spPr>
          <a:xfrm>
            <a:off x="3645336" y="4964715"/>
            <a:ext cx="4494292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Ны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-мы-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ны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идут слоны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A25E238-1114-EAA4-0E92-AADD040C998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693" y="-55876"/>
            <a:ext cx="1347129" cy="13471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"/>
          <a:stretch/>
        </p:blipFill>
        <p:spPr>
          <a:xfrm>
            <a:off x="3285911" y="1451892"/>
            <a:ext cx="4930620" cy="3147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EC01812-C80C-338B-CEAB-BD5B487172A8}"/>
              </a:ext>
            </a:extLst>
          </p:cNvPr>
          <p:cNvSpPr txBox="1"/>
          <p:nvPr/>
        </p:nvSpPr>
        <p:spPr>
          <a:xfrm>
            <a:off x="3805097" y="4830511"/>
            <a:ext cx="4316049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Мы-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ны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-мы- ждем зимы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1"/>
          <a:stretch/>
        </p:blipFill>
        <p:spPr>
          <a:xfrm>
            <a:off x="3314274" y="1465321"/>
            <a:ext cx="4873894" cy="3095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BB145DD-5049-242D-D387-4F00B208569C}"/>
              </a:ext>
            </a:extLst>
          </p:cNvPr>
          <p:cNvSpPr txBox="1"/>
          <p:nvPr/>
        </p:nvSpPr>
        <p:spPr>
          <a:xfrm>
            <a:off x="3421943" y="4946466"/>
            <a:ext cx="4877320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На-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-на- голубая стена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988" y="-16610"/>
            <a:ext cx="1314863" cy="13148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626" y="-88895"/>
            <a:ext cx="1371471" cy="137147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03" y="1445045"/>
            <a:ext cx="5177114" cy="320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018E9A-92DF-CDD2-DE27-ADE39FFB8E89}"/>
              </a:ext>
            </a:extLst>
          </p:cNvPr>
          <p:cNvSpPr txBox="1"/>
          <p:nvPr/>
        </p:nvSpPr>
        <p:spPr>
          <a:xfrm>
            <a:off x="3305136" y="4937948"/>
            <a:ext cx="5174691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Ни-ми-ни-вижу яркие огни</a:t>
            </a:r>
            <a:endParaRPr lang="ru-UA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462" y="3378"/>
            <a:ext cx="1321800" cy="13218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324" y="-31090"/>
            <a:ext cx="1410733" cy="141073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080" y="1406194"/>
            <a:ext cx="5338339" cy="3390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E105A38-7196-1000-F723-1A02F53BF8B4}"/>
              </a:ext>
            </a:extLst>
          </p:cNvPr>
          <p:cNvSpPr txBox="1"/>
          <p:nvPr/>
        </p:nvSpPr>
        <p:spPr>
          <a:xfrm>
            <a:off x="3700214" y="4920194"/>
            <a:ext cx="4463823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-не-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я помогу маме</a:t>
            </a:r>
            <a:endParaRPr lang="ru-UA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C6549BE-6DFA-DD67-36C2-15C951BCDDE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669" y="201864"/>
            <a:ext cx="4082770" cy="4018977"/>
          </a:xfrm>
          <a:prstGeom prst="rect">
            <a:avLst/>
          </a:prstGeom>
        </p:spPr>
      </p:pic>
      <p:pic>
        <p:nvPicPr>
          <p:cNvPr id="141" name="Picture 14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097907" y="3805382"/>
            <a:ext cx="295275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25" grpId="0"/>
      <p:bldP spid="25" grpId="1"/>
      <p:bldP spid="27" grpId="0"/>
      <p:bldP spid="27" grpId="1"/>
      <p:bldP spid="24" grpId="0"/>
      <p:bldP spid="24" grpId="1"/>
      <p:bldP spid="11" grpId="0"/>
      <p:bldP spid="11" grpId="1"/>
      <p:bldP spid="2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36</Words>
  <Application>Microsoft Macintosh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Dell</dc:creator>
  <cp:lastModifiedBy>Марианна Сита</cp:lastModifiedBy>
  <cp:revision>18</cp:revision>
  <dcterms:created xsi:type="dcterms:W3CDTF">2024-11-13T21:15:09Z</dcterms:created>
  <dcterms:modified xsi:type="dcterms:W3CDTF">2024-12-01T16:19:08Z</dcterms:modified>
</cp:coreProperties>
</file>