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49" d="100"/>
          <a:sy n="49" d="100"/>
        </p:scale>
        <p:origin x="168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8083" y="3087763"/>
              <a:ext cx="1050991" cy="120113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C3AD942-40D8-5D2B-236D-8241FD4EECF5}"/>
              </a:ext>
            </a:extLst>
          </p:cNvPr>
          <p:cNvGrpSpPr/>
          <p:nvPr/>
        </p:nvGrpSpPr>
        <p:grpSpPr>
          <a:xfrm>
            <a:off x="4053189" y="1772017"/>
            <a:ext cx="2683296" cy="2683296"/>
            <a:chOff x="4109609" y="2048450"/>
            <a:chExt cx="2141448" cy="2141448"/>
          </a:xfrm>
        </p:grpSpPr>
        <p:pic>
          <p:nvPicPr>
            <p:cNvPr id="9" name="Рисунок 8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8F3230F-AE16-636A-7AFE-7CBC584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609" y="2048450"/>
              <a:ext cx="2141448" cy="2141448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3A59CD16-C275-0F4F-3C04-60C7BBE8A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180" y="2835005"/>
              <a:ext cx="1110404" cy="11104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23D9A38-47F5-A816-F350-5162563B458D}"/>
              </a:ext>
            </a:extLst>
          </p:cNvPr>
          <p:cNvGrpSpPr/>
          <p:nvPr/>
        </p:nvGrpSpPr>
        <p:grpSpPr>
          <a:xfrm>
            <a:off x="5538676" y="4159470"/>
            <a:ext cx="1938587" cy="1484756"/>
            <a:chOff x="4909409" y="3872711"/>
            <a:chExt cx="1354404" cy="1051532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4" name="Рисунок 23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DAF2A3D-9333-8557-24A8-15E75ACB0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409" y="3872711"/>
              <a:ext cx="1354404" cy="1043557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инструмент, топор&#10;&#10;Автоматически созданное описание">
              <a:extLst>
                <a:ext uri="{FF2B5EF4-FFF2-40B4-BE49-F238E27FC236}">
                  <a16:creationId xmlns:a16="http://schemas.microsoft.com/office/drawing/2014/main" id="{CD9B0216-19ED-9969-EFA8-3458315D2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764" y="3908435"/>
              <a:ext cx="1015808" cy="1015808"/>
            </a:xfrm>
            <a:prstGeom prst="rect">
              <a:avLst/>
            </a:prstGeom>
            <a:effectLst>
              <a:glow rad="25400">
                <a:schemeClr val="bg1"/>
              </a:glow>
              <a:outerShdw blurRad="50800" dist="50800" dir="5400000" algn="ctr" rotWithShape="0">
                <a:srgbClr val="000000"/>
              </a:outerShdw>
            </a:effectLst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F6370C41-0261-0E63-EEB7-5CC060907C3F}"/>
              </a:ext>
            </a:extLst>
          </p:cNvPr>
          <p:cNvGrpSpPr/>
          <p:nvPr/>
        </p:nvGrpSpPr>
        <p:grpSpPr>
          <a:xfrm>
            <a:off x="7310210" y="3718497"/>
            <a:ext cx="1940984" cy="1509169"/>
            <a:chOff x="5925626" y="4168608"/>
            <a:chExt cx="1354404" cy="1043557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5" name="Рисунок 24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46C154-EC19-4098-7E32-12120C8AC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626" y="4168608"/>
              <a:ext cx="1354404" cy="1043557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E6C75E6A-F295-B7C3-7A26-EB4DC7E5F942}"/>
                </a:ext>
              </a:extLst>
            </p:cNvPr>
            <p:cNvGrpSpPr/>
            <p:nvPr/>
          </p:nvGrpSpPr>
          <p:grpSpPr>
            <a:xfrm>
              <a:off x="6056388" y="4177076"/>
              <a:ext cx="875271" cy="875271"/>
              <a:chOff x="9345024" y="927050"/>
              <a:chExt cx="6858000" cy="6858000"/>
            </a:xfrm>
            <a:effectLst>
              <a:glow rad="25400">
                <a:schemeClr val="bg1"/>
              </a:glow>
            </a:effectLst>
          </p:grpSpPr>
          <p:pic>
            <p:nvPicPr>
              <p:cNvPr id="38" name="Рисунок 37" descr="Изображение выглядит как строительство, мультфильм, окно, до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B57370-987A-1E7B-145E-C201B4108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45024" y="927050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искусство, Графика, Фрактальные картинки, плам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FFB83E-56DE-463A-A3D0-A71168965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3972" y="1954492"/>
                <a:ext cx="4528148" cy="4528148"/>
              </a:xfrm>
              <a:prstGeom prst="rect">
                <a:avLst/>
              </a:prstGeom>
            </p:spPr>
          </p:pic>
        </p:grpSp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20AAAF4-3B1A-0D50-EA95-813BB0758DF4}"/>
              </a:ext>
            </a:extLst>
          </p:cNvPr>
          <p:cNvGrpSpPr/>
          <p:nvPr/>
        </p:nvGrpSpPr>
        <p:grpSpPr>
          <a:xfrm>
            <a:off x="1747966" y="3920381"/>
            <a:ext cx="1829553" cy="1330684"/>
            <a:chOff x="1962515" y="3604529"/>
            <a:chExt cx="1479781" cy="1107148"/>
          </a:xfrm>
        </p:grpSpPr>
        <p:pic>
          <p:nvPicPr>
            <p:cNvPr id="20" name="Рисунок 19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503E7F-7A14-37ED-8484-447F06940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92" y="3668120"/>
              <a:ext cx="1354404" cy="1043557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61" name="Рисунок 60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ECA9F2-CDDD-A5A1-D12C-B3E99E582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62"/>
            <a:stretch/>
          </p:blipFill>
          <p:spPr>
            <a:xfrm>
              <a:off x="1962515" y="3604529"/>
              <a:ext cx="1297213" cy="107068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65" y="2622524"/>
            <a:ext cx="5342785" cy="5438192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04245" y="3657053"/>
            <a:ext cx="1876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34</cp:revision>
  <dcterms:created xsi:type="dcterms:W3CDTF">2024-07-21T13:02:50Z</dcterms:created>
  <dcterms:modified xsi:type="dcterms:W3CDTF">2024-08-18T18:13:57Z</dcterms:modified>
</cp:coreProperties>
</file>