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microsoft.com/office/2007/relationships/hdphoto" Target="../media/hdphoto1.wdp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лекопитающее, енот, Енотовые, рыл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44" y="3924291"/>
            <a:ext cx="1209964" cy="120996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88" y="3997033"/>
            <a:ext cx="1453457" cy="9625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4568">
            <a:off x="4998569" y="3941269"/>
            <a:ext cx="709431" cy="1065516"/>
          </a:xfrm>
          <a:prstGeom prst="rect">
            <a:avLst/>
          </a:prstGeom>
        </p:spPr>
      </p:pic>
      <p:pic>
        <p:nvPicPr>
          <p:cNvPr id="26" name="Picture 12" descr="Тапочки рисунок для детей - 65 фото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5357" y1="66970" x2="52357" y2="75758"/>
                        <a14:foregroundMark x1="54143" y1="17677" x2="54143" y2="17677"/>
                        <a14:foregroundMark x1="53714" y1="15758" x2="54714" y2="16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9659" r="18274" b="8572"/>
          <a:stretch>
            <a:fillRect/>
          </a:stretch>
        </p:blipFill>
        <p:spPr bwMode="auto">
          <a:xfrm>
            <a:off x="8642428" y="4058979"/>
            <a:ext cx="894897" cy="8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43" y="3858301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96" y="3916611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9" y="1746372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22945" y="199908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49528" y="198626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99168" y="198626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57062" y="19990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05286" y="19955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08311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34894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484534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42428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90652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И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4" y="1792904"/>
            <a:ext cx="3394010" cy="339401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8461138" y="3797479"/>
            <a:ext cx="1349862" cy="134986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60" y="4025057"/>
            <a:ext cx="963388" cy="991133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3" y="3956700"/>
            <a:ext cx="1050670" cy="1050670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48" y="3956700"/>
            <a:ext cx="1112229" cy="111222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37" y="3918340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31529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13870" y="198191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58112" y="197258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07752" y="197258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665646" y="198540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31529" y="1988899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13870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58112" y="197607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07752" y="197607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65646" y="198889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531" name="Picture 5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3140" y="2365375"/>
            <a:ext cx="140970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10</cp:revision>
  <dcterms:created xsi:type="dcterms:W3CDTF">2024-05-08T10:10:00Z</dcterms:created>
  <dcterms:modified xsi:type="dcterms:W3CDTF">2024-08-01T20:06:21Z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</Properties>
</file>