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D6736D-0774-474A-8612-3CF2C092FCDB}"/>
</file>

<file path=customXml/itemProps2.xml><?xml version="1.0" encoding="utf-8"?>
<ds:datastoreItem xmlns:ds="http://schemas.openxmlformats.org/officeDocument/2006/customXml" ds:itemID="{D7344364-07AD-454A-88C4-4FBB3B31A568}"/>
</file>

<file path=customXml/itemProps3.xml><?xml version="1.0" encoding="utf-8"?>
<ds:datastoreItem xmlns:ds="http://schemas.openxmlformats.org/officeDocument/2006/customXml" ds:itemID="{CE8FE4C2-368A-4CDA-8392-81F80B5DA611}"/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