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30573" y="932302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01788" y="944741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у вікні немає скла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625407" y="93293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 у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є весло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63822" y="3337946"/>
            <a:ext cx="3327642" cy="3327642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568290" y="96431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Лат – Лат – Лат 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одягнула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 халат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561868" y="944106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806" y="2766487"/>
            <a:ext cx="3964018" cy="3964018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588263" y="929124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77">
            <a:off x="3258528" y="4202578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575419" y="93103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ми на килим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1647" y="3613596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6" y="192412"/>
            <a:ext cx="3153898" cy="321045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903" y="3750830"/>
            <a:ext cx="25336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EF51E-7FA8-40C4-A1CB-614A8E499A68}"/>
</file>

<file path=customXml/itemProps2.xml><?xml version="1.0" encoding="utf-8"?>
<ds:datastoreItem xmlns:ds="http://schemas.openxmlformats.org/officeDocument/2006/customXml" ds:itemID="{782A8954-0F3B-40F1-BF39-3FE79814FBD2}"/>
</file>

<file path=customXml/itemProps3.xml><?xml version="1.0" encoding="utf-8"?>
<ds:datastoreItem xmlns:ds="http://schemas.openxmlformats.org/officeDocument/2006/customXml" ds:itemID="{9275A589-5F9C-4530-80C5-ED198BD74099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57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2024-07-31T19:53:11Z</dcterms:created>
  <dcterms:modified xsi:type="dcterms:W3CDTF">2024-12-12T00:50:52Z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