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29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545" y="2872283"/>
            <a:ext cx="2038349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7</cp:revision>
  <dcterms:created xsi:type="dcterms:W3CDTF">2024-08-08T13:20:05Z</dcterms:created>
  <dcterms:modified xsi:type="dcterms:W3CDTF">2024-08-11T17:32:35Z</dcterms:modified>
</cp:coreProperties>
</file>