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3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D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62" y="10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inx-fan.ru/800/600/https/phonoteka.org/uploads/posts/2021-05/1619956030_16-phonoteka_org-p-fon-s-polom-dlya-fotoshopa-17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0"/>
          <a:stretch>
            <a:fillRect/>
          </a:stretch>
        </p:blipFill>
        <p:spPr bwMode="auto">
          <a:xfrm>
            <a:off x="0" y="-59690"/>
            <a:ext cx="12598400" cy="701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7" y="2097915"/>
            <a:ext cx="4200229" cy="420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71" b="47959" l="4500" r="31571">
                        <a14:backgroundMark x1="9643" y1="41224" x2="2071" y2="28061"/>
                        <a14:backgroundMark x1="16286" y1="42551" x2="24786" y2="41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300" b="52197"/>
          <a:stretch>
            <a:fillRect/>
          </a:stretch>
        </p:blipFill>
        <p:spPr bwMode="auto">
          <a:xfrm>
            <a:off x="2453072" y="4600720"/>
            <a:ext cx="2205832" cy="225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43" b="47449" l="41500" r="660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16" t="6332" r="33012" b="49934"/>
          <a:stretch>
            <a:fillRect/>
          </a:stretch>
        </p:blipFill>
        <p:spPr bwMode="auto">
          <a:xfrm>
            <a:off x="2975397" y="4929354"/>
            <a:ext cx="1743769" cy="20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531" b="92755" l="5143" r="31571">
                        <a14:backgroundMark x1="10929" y1="86020" x2="4643" y2="81531"/>
                        <a14:backgroundMark x1="17357" y1="87551" x2="22214" y2="87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764" r="66563"/>
          <a:stretch>
            <a:fillRect/>
          </a:stretch>
        </p:blipFill>
        <p:spPr bwMode="auto">
          <a:xfrm>
            <a:off x="2431945" y="4929354"/>
            <a:ext cx="2248085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245" b="93878" l="39929" r="66643">
                        <a14:backgroundMark x1="43429" y1="83061" x2="41429" y2="79694"/>
                        <a14:backgroundMark x1="50429" y1="88061" x2="59500" y2="8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12" t="53052" r="32787" b="527"/>
          <a:stretch>
            <a:fillRect/>
          </a:stretch>
        </p:blipFill>
        <p:spPr bwMode="auto">
          <a:xfrm>
            <a:off x="2944015" y="4984643"/>
            <a:ext cx="1935814" cy="221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-63700" y="6690351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C000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188" y="0"/>
            <a:ext cx="1204372" cy="11266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205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02600" y="1483360"/>
            <a:ext cx="2038349" cy="4086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58932 -0.0032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4.58333E-6 3.703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05" y="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0.58933 -0.0032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4.79167E-6 -3.7037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58932 -0.0032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3.33333E-6 7.40741E-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58933 -0.0032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3.33333E-6 -4.44444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BD110C3-CB7C-4FB4-8069-B1353C71F5FF}"/>
</file>

<file path=customXml/itemProps2.xml><?xml version="1.0" encoding="utf-8"?>
<ds:datastoreItem xmlns:ds="http://schemas.openxmlformats.org/officeDocument/2006/customXml" ds:itemID="{96D4F0A8-314E-40C0-A9B5-D20232541791}"/>
</file>

<file path=customXml/itemProps3.xml><?xml version="1.0" encoding="utf-8"?>
<ds:datastoreItem xmlns:ds="http://schemas.openxmlformats.org/officeDocument/2006/customXml" ds:itemID="{CF35DCCA-489D-49A6-A2DB-B2BAF264763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Segoe Script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10</cp:revision>
  <dcterms:created xsi:type="dcterms:W3CDTF">2024-04-11T09:55:00Z</dcterms:created>
  <dcterms:modified xsi:type="dcterms:W3CDTF">2024-07-12T06:21:48Z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C4E2F0B0632A4A47A233EF69A3C491F5_12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