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6D0E-CAF0-47C0-985B-E943E1CBEEC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D353-FE08-41C1-A01D-671E5CCAD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989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6D0E-CAF0-47C0-985B-E943E1CBEEC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D353-FE08-41C1-A01D-671E5CCAD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42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6D0E-CAF0-47C0-985B-E943E1CBEEC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D353-FE08-41C1-A01D-671E5CCAD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893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6D0E-CAF0-47C0-985B-E943E1CBEEC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D353-FE08-41C1-A01D-671E5CCAD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256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6D0E-CAF0-47C0-985B-E943E1CBEEC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D353-FE08-41C1-A01D-671E5CCAD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29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6D0E-CAF0-47C0-985B-E943E1CBEEC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D353-FE08-41C1-A01D-671E5CCAD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010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6D0E-CAF0-47C0-985B-E943E1CBEEC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D353-FE08-41C1-A01D-671E5CCAD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449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6D0E-CAF0-47C0-985B-E943E1CBEEC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D353-FE08-41C1-A01D-671E5CCAD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207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6D0E-CAF0-47C0-985B-E943E1CBEEC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D353-FE08-41C1-A01D-671E5CCAD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95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6D0E-CAF0-47C0-985B-E943E1CBEEC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D353-FE08-41C1-A01D-671E5CCAD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86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6D0E-CAF0-47C0-985B-E943E1CBEEC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D353-FE08-41C1-A01D-671E5CCAD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81300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66D0E-CAF0-47C0-985B-E943E1CBEEC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6D353-FE08-41C1-A01D-671E5CCAD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91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756139" y="1151792"/>
            <a:ext cx="7341576" cy="318281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318" y="1487749"/>
            <a:ext cx="2239030" cy="223903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1207020" y="2078029"/>
            <a:ext cx="1260000" cy="1260000"/>
            <a:chOff x="1374073" y="1301261"/>
            <a:chExt cx="1440000" cy="1440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374073" y="1301261"/>
              <a:ext cx="1440000" cy="144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1464073" y="1391261"/>
              <a:ext cx="1260000" cy="12600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265471" y="3346089"/>
            <a:ext cx="68322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       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ко-роб-</a:t>
            </a:r>
            <a:r>
              <a:rPr lang="ru-RU" sz="32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</a:t>
            </a:r>
            <a:r>
              <a:rPr lang="uk-UA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-ре-</a:t>
            </a:r>
            <a:r>
              <a:rPr lang="ru-RU" sz="32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нье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ru-RU" sz="44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65471" y="3343939"/>
            <a:ext cx="68322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       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ко-роб-</a:t>
            </a:r>
            <a:r>
              <a:rPr lang="ru-RU" sz="32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</a:t>
            </a:r>
            <a:r>
              <a:rPr lang="uk-UA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ка-</a:t>
            </a:r>
            <a:r>
              <a:rPr lang="ru-RU" sz="32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-та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ru-RU" sz="44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77146" y="3340389"/>
            <a:ext cx="68322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       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ко-роб-</a:t>
            </a:r>
            <a:r>
              <a:rPr lang="ru-RU" sz="32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</a:t>
            </a:r>
            <a:r>
              <a:rPr lang="uk-UA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ла-</a:t>
            </a:r>
            <a:r>
              <a:rPr lang="ru-RU" sz="32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-да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ru-RU" sz="44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74676" y="3362353"/>
            <a:ext cx="68322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       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ко-роб-</a:t>
            </a:r>
            <a:r>
              <a:rPr lang="ru-RU" sz="32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</a:t>
            </a:r>
            <a:r>
              <a:rPr lang="uk-UA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кон-</a:t>
            </a:r>
            <a:r>
              <a:rPr lang="ru-RU" sz="32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фе</a:t>
            </a:r>
            <a:r>
              <a:rPr lang="ru-RU" sz="32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-ты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ru-RU" sz="44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74676" y="3357332"/>
            <a:ext cx="68322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       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ко-роб-</a:t>
            </a:r>
            <a:r>
              <a:rPr lang="ru-RU" sz="32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</a:t>
            </a:r>
            <a:r>
              <a:rPr lang="uk-UA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r>
              <a:rPr lang="ru-RU" sz="32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маш</a:t>
            </a:r>
            <a:r>
              <a:rPr lang="ru-RU" sz="32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-ка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ru-RU" sz="44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51327" y="3361272"/>
            <a:ext cx="68322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       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ко-роб-</a:t>
            </a:r>
            <a:r>
              <a:rPr lang="ru-RU" sz="32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</a:t>
            </a:r>
            <a:r>
              <a:rPr lang="uk-UA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по-душ-ка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ru-RU" sz="44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88820" y="3369242"/>
            <a:ext cx="68322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       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ко-роб-</a:t>
            </a:r>
            <a:r>
              <a:rPr lang="ru-RU" sz="32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</a:t>
            </a:r>
            <a:r>
              <a:rPr lang="uk-UA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ко-ляс-ка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ru-RU" sz="44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379" y="1597702"/>
            <a:ext cx="1596019" cy="2074824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1207020" y="2079960"/>
            <a:ext cx="1260000" cy="1260000"/>
            <a:chOff x="1374073" y="1301261"/>
            <a:chExt cx="1440000" cy="144000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1374073" y="1301261"/>
              <a:ext cx="1440000" cy="144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1464073" y="1391261"/>
              <a:ext cx="1260000" cy="12600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207020" y="2080044"/>
            <a:ext cx="1260000" cy="1260000"/>
            <a:chOff x="1374073" y="1301261"/>
            <a:chExt cx="1440000" cy="144000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1374073" y="1301261"/>
              <a:ext cx="1440000" cy="144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464073" y="1391261"/>
              <a:ext cx="1260000" cy="12600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0" name="Рисунок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318" y="1487749"/>
            <a:ext cx="2239030" cy="223903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631" y="1423998"/>
            <a:ext cx="2177293" cy="220974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635" y="1479688"/>
            <a:ext cx="2239030" cy="2239030"/>
          </a:xfrm>
          <a:prstGeom prst="rect">
            <a:avLst/>
          </a:prstGeom>
        </p:spPr>
      </p:pic>
      <p:grpSp>
        <p:nvGrpSpPr>
          <p:cNvPr id="44" name="Группа 43"/>
          <p:cNvGrpSpPr/>
          <p:nvPr/>
        </p:nvGrpSpPr>
        <p:grpSpPr>
          <a:xfrm>
            <a:off x="5427644" y="1071158"/>
            <a:ext cx="2636807" cy="2728071"/>
            <a:chOff x="4002348" y="-210987"/>
            <a:chExt cx="2636807" cy="2728071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4426" y="-210987"/>
              <a:ext cx="1940317" cy="1697778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9081" y="404240"/>
              <a:ext cx="2080074" cy="2080074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468074">
              <a:off x="3871309" y="551498"/>
              <a:ext cx="2096625" cy="1834547"/>
            </a:xfrm>
            <a:prstGeom prst="rect">
              <a:avLst/>
            </a:prstGeom>
          </p:spPr>
        </p:pic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308" y="1397536"/>
            <a:ext cx="2172993" cy="217299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635" y="1484204"/>
            <a:ext cx="2239030" cy="2239030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1201181" y="2074547"/>
            <a:ext cx="1260000" cy="1260000"/>
            <a:chOff x="1374073" y="1301261"/>
            <a:chExt cx="1440000" cy="144000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374073" y="1301261"/>
              <a:ext cx="1440000" cy="144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1464073" y="1391261"/>
              <a:ext cx="1260000" cy="12600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201181" y="2081052"/>
            <a:ext cx="1260000" cy="1260000"/>
            <a:chOff x="1374073" y="1301261"/>
            <a:chExt cx="1440000" cy="1440000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1374073" y="1301261"/>
              <a:ext cx="1440000" cy="144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1464073" y="1391261"/>
              <a:ext cx="1260000" cy="12600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840" y="1478080"/>
            <a:ext cx="2239030" cy="223903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37" y="1081490"/>
            <a:ext cx="2713913" cy="2713913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1215768" y="2071755"/>
            <a:ext cx="1260000" cy="1260000"/>
            <a:chOff x="1374073" y="1301261"/>
            <a:chExt cx="1440000" cy="1440000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374073" y="1301261"/>
              <a:ext cx="1440000" cy="144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1464073" y="1391261"/>
              <a:ext cx="1260000" cy="12600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570" y="1484328"/>
            <a:ext cx="2239030" cy="223903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801" y="1503769"/>
            <a:ext cx="2006167" cy="2006167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1212859" y="2066251"/>
            <a:ext cx="1260000" cy="1260000"/>
            <a:chOff x="1374073" y="1301261"/>
            <a:chExt cx="1440000" cy="144000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374073" y="1301261"/>
              <a:ext cx="1440000" cy="144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1464073" y="1391261"/>
              <a:ext cx="1260000" cy="12600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889" y="1474484"/>
            <a:ext cx="2239030" cy="223903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668" y="1242476"/>
            <a:ext cx="2438446" cy="2438446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64E954C0-5693-457B-92FD-C568D33B6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3135" y="5333753"/>
            <a:ext cx="1283613" cy="1110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612E043-E945-490A-94EC-1FB6981EA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59077" y="19120"/>
            <a:ext cx="4123864" cy="412386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210" name="Picture 20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90817" y="2856859"/>
            <a:ext cx="347662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2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21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</cp:revision>
  <dcterms:created xsi:type="dcterms:W3CDTF">2025-08-20T08:15:51Z</dcterms:created>
  <dcterms:modified xsi:type="dcterms:W3CDTF">2025-09-04T15:56:16Z</dcterms:modified>
</cp:coreProperties>
</file>