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"/>
  </p:notesMasterIdLst>
  <p:sldIdLst>
    <p:sldId id="44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3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7637D-38E6-4E6A-941B-23A9A221684B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3E349-4669-4FBB-B60E-15E417BCF8B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1E14D-C2B6-AC41-BA5A-3B92B3712F7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 descr="Изображение выглядит как природа, облако, радуга, небо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t="1572"/>
          <a:stretch>
            <a:fillRect/>
          </a:stretch>
        </p:blipFill>
        <p:spPr>
          <a:xfrm>
            <a:off x="0" y="-14077"/>
            <a:ext cx="12218194" cy="6872077"/>
          </a:xfrm>
          <a:prstGeom prst="rect">
            <a:avLst/>
          </a:prstGeom>
        </p:spPr>
      </p:pic>
      <p:sp>
        <p:nvSpPr>
          <p:cNvPr id="23" name="Прямоугольник: скругленные углы 22"/>
          <p:cNvSpPr/>
          <p:nvPr/>
        </p:nvSpPr>
        <p:spPr>
          <a:xfrm>
            <a:off x="379744" y="4510948"/>
            <a:ext cx="1705234" cy="16785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: скругленные углы 23"/>
          <p:cNvSpPr/>
          <p:nvPr/>
        </p:nvSpPr>
        <p:spPr>
          <a:xfrm>
            <a:off x="2230295" y="4510947"/>
            <a:ext cx="1705234" cy="16785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: скругленные углы 24"/>
          <p:cNvSpPr/>
          <p:nvPr/>
        </p:nvSpPr>
        <p:spPr>
          <a:xfrm>
            <a:off x="4080845" y="4510946"/>
            <a:ext cx="1705234" cy="16785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: скругленные углы 25"/>
          <p:cNvSpPr/>
          <p:nvPr/>
        </p:nvSpPr>
        <p:spPr>
          <a:xfrm>
            <a:off x="5931397" y="4510945"/>
            <a:ext cx="1705234" cy="16785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1" name="Рисунок 30" descr="Изображение выглядит как инструмент, лопата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60" y="4554083"/>
            <a:ext cx="1565379" cy="1604137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инструмент, молоток&#10;&#10;Автоматически созданное описа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608" y="4584363"/>
            <a:ext cx="1516213" cy="151621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инструмент, палитра&#10;&#10;Автоматически созданное описание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3965" y="4895695"/>
            <a:ext cx="1054934" cy="105493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нструмент, пила, дизайн&#10;&#10;Автоматически созданное описание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7217" y="4737746"/>
            <a:ext cx="1287171" cy="1287171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дежда, головной убор, шлем, Средства индивидуальной защиты&#10;&#10;Автоматически созданное описание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8228" y="4910503"/>
            <a:ext cx="1299413" cy="102531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500" y="4619464"/>
            <a:ext cx="1645579" cy="1502734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кухонные принадлежности&#10;&#10;Автоматически созданное описание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8253" y="4554083"/>
            <a:ext cx="1705234" cy="1705234"/>
          </a:xfrm>
          <a:prstGeom prst="rect">
            <a:avLst/>
          </a:prstGeom>
        </p:spPr>
      </p:pic>
      <p:pic>
        <p:nvPicPr>
          <p:cNvPr id="62" name="Рисунок 61" descr="Изображение выглядит как шина, автокомпонент, Синтетический каучук, Автомобильная шина&#10;&#10;Автоматически созданное описание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77585" y="4669044"/>
            <a:ext cx="1362391" cy="1362391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музыка, музыкальный инструмент, гитара, струнный инструмент&#10;&#10;Автоматически созданное описание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3508" y="4666267"/>
            <a:ext cx="1076686" cy="1358650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топор, инструмент&#10;&#10;Автоматически созданное описание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91783" y="4721669"/>
            <a:ext cx="1428650" cy="1298323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цилиндр&#10;&#10;Автоматически созданное описание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37504" y="4639401"/>
            <a:ext cx="1218580" cy="1421676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чный горшок, ваза, домашнее растение, лепесток&#10;&#10;Автоматически созданное описание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21767" y="4537515"/>
            <a:ext cx="1584683" cy="1584683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электроника, камера, Камеры и оптика, объектив&#10;&#10;Автоматически созданное описание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55436" y="4854374"/>
            <a:ext cx="1298383" cy="1003553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иллюстрация, искусство, дизайн&#10;&#10;Автоматически созданное описание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0858" y="4510945"/>
            <a:ext cx="1320824" cy="165103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Наушники, наушник&#10;&#10;Автоматически созданное описание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24379" y="4714045"/>
            <a:ext cx="1244829" cy="1244829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спортивная игра, спортивное оборудование, ракетка, теннис&#10;&#10;Автоматически созданное описание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84052" y="4670911"/>
            <a:ext cx="1060111" cy="1349362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>
            <a:off x="2819453" y="193035"/>
            <a:ext cx="2510622" cy="3817526"/>
            <a:chOff x="2819453" y="193035"/>
            <a:chExt cx="2510622" cy="3817526"/>
          </a:xfrm>
        </p:grpSpPr>
        <p:sp>
          <p:nvSpPr>
            <p:cNvPr id="9" name="Прямоугольник: скругленные углы 8"/>
            <p:cNvSpPr/>
            <p:nvPr/>
          </p:nvSpPr>
          <p:spPr>
            <a:xfrm>
              <a:off x="2819453" y="193035"/>
              <a:ext cx="2428699" cy="381752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9" name="Рисунок 18" descr="Изображение выглядит как рисунок, зарисовка, искусство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838388" y="933692"/>
              <a:ext cx="2491687" cy="2569553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2712270" y="196957"/>
            <a:ext cx="2827075" cy="3809801"/>
            <a:chOff x="2712270" y="196957"/>
            <a:chExt cx="2827075" cy="3809801"/>
          </a:xfrm>
        </p:grpSpPr>
        <p:sp>
          <p:nvSpPr>
            <p:cNvPr id="15" name="Прямоугольник: скругленные углы 14"/>
            <p:cNvSpPr/>
            <p:nvPr/>
          </p:nvSpPr>
          <p:spPr>
            <a:xfrm>
              <a:off x="2820638" y="196957"/>
              <a:ext cx="2423784" cy="38098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7" name="Рисунок 16" descr="Изображение выглядит как мультфильм, графическая вставка, Мультфильм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712270" y="665991"/>
              <a:ext cx="2827075" cy="2827075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>
            <a:off x="2687901" y="180526"/>
            <a:ext cx="2748092" cy="3810899"/>
            <a:chOff x="2687901" y="180526"/>
            <a:chExt cx="2748092" cy="3810899"/>
          </a:xfrm>
        </p:grpSpPr>
        <p:sp>
          <p:nvSpPr>
            <p:cNvPr id="12" name="Прямоугольник: скругленные углы 11"/>
            <p:cNvSpPr/>
            <p:nvPr/>
          </p:nvSpPr>
          <p:spPr>
            <a:xfrm>
              <a:off x="2814019" y="180526"/>
              <a:ext cx="2424483" cy="381089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0" name="Рисунок 29" descr="Изображение выглядит как рисунок, мультфильм, зарисовка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687901" y="611998"/>
              <a:ext cx="2748092" cy="2833970"/>
            </a:xfrm>
            <a:prstGeom prst="rect">
              <a:avLst/>
            </a:prstGeom>
          </p:spPr>
        </p:pic>
      </p:grpSp>
      <p:grpSp>
        <p:nvGrpSpPr>
          <p:cNvPr id="40" name="Группа 39"/>
          <p:cNvGrpSpPr/>
          <p:nvPr/>
        </p:nvGrpSpPr>
        <p:grpSpPr>
          <a:xfrm>
            <a:off x="2784684" y="191251"/>
            <a:ext cx="2702985" cy="3807360"/>
            <a:chOff x="5399309" y="789382"/>
            <a:chExt cx="2702985" cy="3807360"/>
          </a:xfrm>
        </p:grpSpPr>
        <p:sp>
          <p:nvSpPr>
            <p:cNvPr id="21" name="Прямоугольник: скругленные углы 20"/>
            <p:cNvSpPr/>
            <p:nvPr/>
          </p:nvSpPr>
          <p:spPr>
            <a:xfrm>
              <a:off x="5435993" y="789382"/>
              <a:ext cx="2421122" cy="380736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4" name="Рисунок 33" descr="Изображение выглядит как мультфильм, иллюстрация, рисунок, зарисо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399309" y="1344641"/>
              <a:ext cx="2702985" cy="2787454"/>
            </a:xfrm>
            <a:prstGeom prst="rect">
              <a:avLst/>
            </a:prstGeom>
          </p:spPr>
        </p:pic>
      </p:grpSp>
      <p:pic>
        <p:nvPicPr>
          <p:cNvPr id="147" name="Picture 146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014065" y="1649993"/>
            <a:ext cx="3543300" cy="3533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ELMIRA</dc:creator>
  <cp:lastModifiedBy>Администратор</cp:lastModifiedBy>
  <cp:revision>9</cp:revision>
  <dcterms:created xsi:type="dcterms:W3CDTF">2024-04-15T09:19:00Z</dcterms:created>
  <dcterms:modified xsi:type="dcterms:W3CDTF">2024-10-21T08:30:41Z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28640C82C1AB4D5A9FC553D56B4D3C51_12</vt:lpwstr>
  </property>
  <property fmtid="{D5CDD505-2E9C-101B-9397-08002B2CF9AE}" pid="3" name="KSOProductBuildVer">
    <vt:lpwstr>1033-12.2.0.17119</vt:lpwstr>
  </property>
</Properties>
</file>