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0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jpe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jpe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microsoft.com/office/2007/relationships/hdphoto" Target="../media/image29.wdp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jpeg"/><Relationship Id="rId34" Type="http://schemas.openxmlformats.org/officeDocument/2006/relationships/image" Target="../media/image34.png"/><Relationship Id="rId35" Type="http://schemas.openxmlformats.org/officeDocument/2006/relationships/image" Target="../media/image35.jpe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tags" Target="../tags/tag1.xml"/><Relationship Id="rId48" Type="http://schemas.openxmlformats.org/officeDocument/2006/relationships/image" Target="../media/image47.png"/><Relationship Id="rId49" Type="http://schemas.openxmlformats.org/officeDocument/2006/relationships/slideLayout" Target="../slideLayouts/slideLayout7.xml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" y="3675577"/>
            <a:ext cx="2720910" cy="2855125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3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448800" y="3143885"/>
            <a:ext cx="26860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2024-05-03T21:37:00Z</dcterms:created>
  <dcterms:modified xsi:type="dcterms:W3CDTF">2024-06-11T07:51:32Z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</Properties>
</file>