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754" y="2162779"/>
            <a:ext cx="40100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