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EC1EEFE-E4A7-FBAF-11F1-F0063AE42ED6}"/>
              </a:ext>
            </a:extLst>
          </p:cNvPr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482314" y="2973703"/>
              <a:ext cx="1245109" cy="1538865"/>
              <a:chOff x="6482314" y="2973703"/>
              <a:chExt cx="1245109" cy="1538865"/>
            </a:xfrm>
          </p:grpSpPr>
          <p:pic>
            <p:nvPicPr>
              <p:cNvPr id="64" name="Рисунок 63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2314" y="2973703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3" name="Овал 72"/>
              <p:cNvSpPr/>
              <p:nvPr/>
            </p:nvSpPr>
            <p:spPr>
              <a:xfrm>
                <a:off x="6560732" y="3454269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Рисунок 5" descr="Изображение выглядит как кактус, растение, Гвоздичноцветные, Шипы&#10;&#10;Автоматически созданное описание">
              <a:extLst>
                <a:ext uri="{FF2B5EF4-FFF2-40B4-BE49-F238E27FC236}">
                  <a16:creationId xmlns:a16="http://schemas.microsoft.com/office/drawing/2014/main" id="{F43EDAFE-D77D-62F7-127F-02E85AF66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086" y="3531206"/>
              <a:ext cx="938499" cy="93849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710D071-D0F6-843D-F2CE-785E2D1373DF}"/>
              </a:ext>
            </a:extLst>
          </p:cNvPr>
          <p:cNvGrpSpPr/>
          <p:nvPr/>
        </p:nvGrpSpPr>
        <p:grpSpPr>
          <a:xfrm>
            <a:off x="3088538" y="2012561"/>
            <a:ext cx="1245109" cy="1540160"/>
            <a:chOff x="3088538" y="2012561"/>
            <a:chExt cx="1245109" cy="1540160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3088538" y="2012561"/>
              <a:ext cx="1245109" cy="1540160"/>
              <a:chOff x="3088538" y="2012561"/>
              <a:chExt cx="1245109" cy="1540160"/>
            </a:xfrm>
          </p:grpSpPr>
          <p:pic>
            <p:nvPicPr>
              <p:cNvPr id="59" name="Рисунок 58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8538" y="201256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51" name="Овал 50"/>
              <p:cNvSpPr/>
              <p:nvPr/>
            </p:nvSpPr>
            <p:spPr>
              <a:xfrm>
                <a:off x="3194533" y="2494422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Рисунок 7" descr="Изображение выглядит как стул, занаве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44585EF9-E6DD-E48F-5A68-767A0D533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771" y="2490870"/>
              <a:ext cx="999171" cy="999171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76A589B-A9EF-17BA-E6FF-4D507173CE67}"/>
              </a:ext>
            </a:extLst>
          </p:cNvPr>
          <p:cNvGrpSpPr/>
          <p:nvPr/>
        </p:nvGrpSpPr>
        <p:grpSpPr>
          <a:xfrm>
            <a:off x="6639244" y="55385"/>
            <a:ext cx="1245109" cy="1538865"/>
            <a:chOff x="6639244" y="55385"/>
            <a:chExt cx="1245109" cy="1538865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6639244" y="55385"/>
              <a:ext cx="1245109" cy="1538865"/>
              <a:chOff x="6639244" y="55385"/>
              <a:chExt cx="1245109" cy="1538865"/>
            </a:xfrm>
          </p:grpSpPr>
          <p:pic>
            <p:nvPicPr>
              <p:cNvPr id="66" name="Рисунок 65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9244" y="55385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6" name="Овал 75"/>
              <p:cNvSpPr/>
              <p:nvPr/>
            </p:nvSpPr>
            <p:spPr>
              <a:xfrm>
                <a:off x="6707906" y="535951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Рисунок 9" descr="Изображение выглядит как еда, конфета, кондитерские изделия, Жевательная конф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8B0B7DE2-669D-0534-11A4-ACEEF513D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905" y="514503"/>
              <a:ext cx="1058300" cy="10583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403CAB7-12A8-40B0-D7BF-6ED8B7C9F011}"/>
              </a:ext>
            </a:extLst>
          </p:cNvPr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6158822" y="1434838"/>
              <a:ext cx="1245109" cy="1538865"/>
              <a:chOff x="6158822" y="1434838"/>
              <a:chExt cx="1245109" cy="1538865"/>
            </a:xfrm>
          </p:grpSpPr>
          <p:pic>
            <p:nvPicPr>
              <p:cNvPr id="62" name="Рисунок 61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8822" y="1434838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0" name="Овал 69"/>
              <p:cNvSpPr/>
              <p:nvPr/>
            </p:nvSpPr>
            <p:spPr>
              <a:xfrm>
                <a:off x="6273529" y="191540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Рисунок 11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D12DAAF8-E139-FA82-F61C-A36FB28A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671" y="1985963"/>
              <a:ext cx="983216" cy="983216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AF9A77A-0E36-8706-E4DA-1B97AC9BDC3D}"/>
              </a:ext>
            </a:extLst>
          </p:cNvPr>
          <p:cNvGrpSpPr/>
          <p:nvPr/>
        </p:nvGrpSpPr>
        <p:grpSpPr>
          <a:xfrm>
            <a:off x="7667283" y="1371691"/>
            <a:ext cx="1245109" cy="1532502"/>
            <a:chOff x="7667283" y="1371691"/>
            <a:chExt cx="1245109" cy="1532502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7667283" y="1371691"/>
              <a:ext cx="1245109" cy="1532502"/>
              <a:chOff x="7667283" y="1371691"/>
              <a:chExt cx="1245109" cy="1532502"/>
            </a:xfrm>
          </p:grpSpPr>
          <p:pic>
            <p:nvPicPr>
              <p:cNvPr id="63" name="Рисунок 62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7283" y="137169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1" name="Овал 70"/>
              <p:cNvSpPr/>
              <p:nvPr/>
            </p:nvSpPr>
            <p:spPr>
              <a:xfrm>
                <a:off x="7766205" y="184589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Рисунок 17" descr="Изображение выглядит как мультфильм, иллюстрация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79C907E-99E5-2E2F-20FE-FD61B48F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670" y="1905956"/>
              <a:ext cx="961490" cy="96149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15" y="2390140"/>
            <a:ext cx="215265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02878 0.426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31992 0.7402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2858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06 0.508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4112 0.517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60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2024-05-01T14:29:00Z</dcterms:created>
  <dcterms:modified xsi:type="dcterms:W3CDTF">2024-11-02T10:32:25Z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