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798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869" y="-138503"/>
            <a:ext cx="12193869" cy="6996503"/>
          </a:xfrm>
          <a:prstGeom prst="rect">
            <a:avLst/>
          </a:prstGeom>
        </p:spPr>
      </p:pic>
      <p:sp>
        <p:nvSpPr>
          <p:cNvPr id="9" name="Прямокутник 8"/>
          <p:cNvSpPr/>
          <p:nvPr/>
        </p:nvSpPr>
        <p:spPr>
          <a:xfrm>
            <a:off x="164167" y="127288"/>
            <a:ext cx="9296142" cy="49654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4888" y="391466"/>
            <a:ext cx="4343077" cy="43430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9467" y="391626"/>
            <a:ext cx="4343077" cy="43430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7027">
            <a:off x="24611" y="5121585"/>
            <a:ext cx="1167634" cy="1167634"/>
          </a:xfrm>
          <a:prstGeom prst="rect">
            <a:avLst/>
          </a:prstGeom>
          <a:effectLst>
            <a:glow rad="177800">
              <a:schemeClr val="bg1">
                <a:alpha val="40000"/>
              </a:schemeClr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8060">
            <a:off x="1042703" y="5365683"/>
            <a:ext cx="1295217" cy="129521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8935">
            <a:off x="2334054" y="4970516"/>
            <a:ext cx="1251474" cy="1251474"/>
          </a:xfrm>
          <a:prstGeom prst="rect">
            <a:avLst/>
          </a:prstGeom>
          <a:effectLst>
            <a:glow rad="203200">
              <a:schemeClr val="bg1">
                <a:alpha val="40000"/>
              </a:schemeClr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2806">
            <a:off x="3696385" y="5381084"/>
            <a:ext cx="1335827" cy="133582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7027">
            <a:off x="5107610" y="4955728"/>
            <a:ext cx="1297817" cy="129781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70" r="41812" b="82174"/>
          <a:stretch>
            <a:fillRect/>
          </a:stretch>
        </p:blipFill>
        <p:spPr>
          <a:xfrm>
            <a:off x="2197095" y="421001"/>
            <a:ext cx="734786" cy="774204"/>
          </a:xfrm>
          <a:prstGeom prst="rect">
            <a:avLst/>
          </a:prstGeom>
        </p:spPr>
      </p:pic>
      <p:sp>
        <p:nvSpPr>
          <p:cNvPr id="27" name="Овал 26"/>
          <p:cNvSpPr/>
          <p:nvPr/>
        </p:nvSpPr>
        <p:spPr>
          <a:xfrm>
            <a:off x="2128416" y="431483"/>
            <a:ext cx="842223" cy="81136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0" r="78637" b="75026"/>
          <a:stretch>
            <a:fillRect/>
          </a:stretch>
        </p:blipFill>
        <p:spPr>
          <a:xfrm>
            <a:off x="409467" y="752632"/>
            <a:ext cx="926573" cy="722346"/>
          </a:xfrm>
          <a:prstGeom prst="rect">
            <a:avLst/>
          </a:prstGeom>
        </p:spPr>
      </p:pic>
      <p:sp>
        <p:nvSpPr>
          <p:cNvPr id="26" name="Овал 25"/>
          <p:cNvSpPr/>
          <p:nvPr/>
        </p:nvSpPr>
        <p:spPr>
          <a:xfrm>
            <a:off x="370709" y="750446"/>
            <a:ext cx="722779" cy="677797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3" t="41377" r="61852" b="37731"/>
          <a:stretch>
            <a:fillRect/>
          </a:stretch>
        </p:blipFill>
        <p:spPr>
          <a:xfrm>
            <a:off x="927146" y="2189669"/>
            <a:ext cx="1127221" cy="907361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20" name="Овал 19"/>
          <p:cNvSpPr/>
          <p:nvPr/>
        </p:nvSpPr>
        <p:spPr>
          <a:xfrm>
            <a:off x="1001196" y="2087688"/>
            <a:ext cx="1127220" cy="111132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7" t="92168" r="58200"/>
          <a:stretch>
            <a:fillRect/>
          </a:stretch>
        </p:blipFill>
        <p:spPr>
          <a:xfrm>
            <a:off x="1901361" y="4380908"/>
            <a:ext cx="339300" cy="340151"/>
          </a:xfrm>
          <a:prstGeom prst="rect">
            <a:avLst/>
          </a:prstGeom>
        </p:spPr>
      </p:pic>
      <p:sp>
        <p:nvSpPr>
          <p:cNvPr id="28" name="Овал 27"/>
          <p:cNvSpPr/>
          <p:nvPr/>
        </p:nvSpPr>
        <p:spPr>
          <a:xfrm>
            <a:off x="1784173" y="4293058"/>
            <a:ext cx="500834" cy="489947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83" t="86229" r="33147" b="3003"/>
          <a:stretch>
            <a:fillRect/>
          </a:stretch>
        </p:blipFill>
        <p:spPr>
          <a:xfrm>
            <a:off x="2875776" y="4147074"/>
            <a:ext cx="428666" cy="467668"/>
          </a:xfrm>
          <a:prstGeom prst="rect">
            <a:avLst/>
          </a:prstGeom>
        </p:spPr>
      </p:pic>
      <p:sp>
        <p:nvSpPr>
          <p:cNvPr id="19" name="Овал 18"/>
          <p:cNvSpPr/>
          <p:nvPr/>
        </p:nvSpPr>
        <p:spPr>
          <a:xfrm>
            <a:off x="2775188" y="4081860"/>
            <a:ext cx="611009" cy="59809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12" t="85367" r="2298" b="2127"/>
          <a:stretch>
            <a:fillRect/>
          </a:stretch>
        </p:blipFill>
        <p:spPr>
          <a:xfrm>
            <a:off x="3713781" y="4101614"/>
            <a:ext cx="938958" cy="541389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8" name="Овал 17"/>
          <p:cNvSpPr/>
          <p:nvPr/>
        </p:nvSpPr>
        <p:spPr>
          <a:xfrm>
            <a:off x="3719681" y="3941265"/>
            <a:ext cx="842223" cy="81136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97" t="18736" b="60868"/>
          <a:stretch>
            <a:fillRect/>
          </a:stretch>
        </p:blipFill>
        <p:spPr>
          <a:xfrm>
            <a:off x="4100945" y="1219988"/>
            <a:ext cx="651599" cy="885806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3985473" y="1257208"/>
            <a:ext cx="842223" cy="81136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320" y="5530880"/>
            <a:ext cx="1297817" cy="129781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6345">
            <a:off x="7766433" y="4982738"/>
            <a:ext cx="1438366" cy="1438366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171" name="Picture 170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87535" y="3096895"/>
            <a:ext cx="2647950" cy="2647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27" grpId="0" animBg="1"/>
      <p:bldP spid="26" grpId="0" animBg="1"/>
      <p:bldP spid="20" grpId="0" animBg="1"/>
      <p:bldP spid="28" grpId="0" animBg="1"/>
      <p:bldP spid="19" grpId="0" animBg="1"/>
      <p:bldP spid="18" grpId="0" animBg="1"/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9</cp:revision>
  <dcterms:created xsi:type="dcterms:W3CDTF">2024-04-21T20:56:00Z</dcterms:created>
  <dcterms:modified xsi:type="dcterms:W3CDTF">2024-11-12T14:46:15Z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DCDB8B54B9834D69A4922282E183131A_12</vt:lpwstr>
  </property>
  <property fmtid="{D5CDD505-2E9C-101B-9397-08002B2CF9AE}" pid="3" name="KSOProductBuildVer">
    <vt:lpwstr>1033-12.2.0.17119</vt:lpwstr>
  </property>
</Properties>
</file>