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109053-5C2A-21C4-3E47-43B575C65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