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D5209B-FD53-9051-7781-184B9608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555478" y="4919213"/>
            <a:ext cx="42226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сидела на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скамейке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 саду.</a:t>
            </a:r>
          </a:p>
        </p:txBody>
      </p:sp>
      <p:pic>
        <p:nvPicPr>
          <p:cNvPr id="16" name="Рисунок 15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621EA321-2FA2-191B-587E-80B4EA33C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53" y="2352739"/>
            <a:ext cx="2972026" cy="29720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1CFEE895-CD66-E91C-B11F-2A5524425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505">
            <a:off x="3650759" y="2131605"/>
            <a:ext cx="2712341" cy="27123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5836C1-4365-48F5-800A-3B617DC39653}"/>
              </a:ext>
            </a:extLst>
          </p:cNvPr>
          <p:cNvSpPr/>
          <p:nvPr/>
        </p:nvSpPr>
        <p:spPr>
          <a:xfrm>
            <a:off x="2133086" y="4945194"/>
            <a:ext cx="50674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Она сочиняла стихи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пела песни.</a:t>
            </a:r>
          </a:p>
        </p:txBody>
      </p:sp>
      <p:pic>
        <p:nvPicPr>
          <p:cNvPr id="22" name="Рисунок 2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412124-E2CB-8BCC-ACC3-F32766D23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289">
            <a:off x="4020894" y="3505441"/>
            <a:ext cx="851503" cy="851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8C0F45F-7D36-D156-16CC-D15E97830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749232"/>
            <a:ext cx="1743751" cy="174375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24D621-7392-9B25-2B6D-DB894FBA86EF}"/>
              </a:ext>
            </a:extLst>
          </p:cNvPr>
          <p:cNvSpPr/>
          <p:nvPr/>
        </p:nvSpPr>
        <p:spPr>
          <a:xfrm>
            <a:off x="2303461" y="5139198"/>
            <a:ext cx="4745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 кустах были осы.</a:t>
            </a:r>
          </a:p>
        </p:txBody>
      </p:sp>
      <p:pic>
        <p:nvPicPr>
          <p:cNvPr id="27" name="Рисунок 26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0FC84EF-58B9-055A-93C3-142AA067E6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32" y="3318598"/>
            <a:ext cx="629262" cy="6292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7D7B038-8B5B-E9FD-AC9F-76D1801A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987" y="3318598"/>
            <a:ext cx="629262" cy="629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057B387-93F5-5235-58F2-95508A81B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235" y="3538583"/>
            <a:ext cx="629262" cy="62926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230271-E42C-2086-7BD2-740486964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6" y="3633230"/>
            <a:ext cx="1534219" cy="153421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ED6147-4A0B-3356-8E95-DD53D73C9404}"/>
              </a:ext>
            </a:extLst>
          </p:cNvPr>
          <p:cNvSpPr/>
          <p:nvPr/>
        </p:nvSpPr>
        <p:spPr>
          <a:xfrm>
            <a:off x="2038125" y="4950138"/>
            <a:ext cx="57070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Одна оса стала летать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около Сони.</a:t>
            </a:r>
          </a:p>
        </p:txBody>
      </p:sp>
      <p:pic>
        <p:nvPicPr>
          <p:cNvPr id="32" name="Рисунок 3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64D3052-AAD4-2649-B20E-17166D6FA9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4524" y="3547320"/>
            <a:ext cx="629262" cy="62926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4069D1-737E-732D-174C-D61564CAFA35}"/>
              </a:ext>
            </a:extLst>
          </p:cNvPr>
          <p:cNvSpPr/>
          <p:nvPr/>
        </p:nvSpPr>
        <p:spPr>
          <a:xfrm>
            <a:off x="2270028" y="4966144"/>
            <a:ext cx="5107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не испугалась,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сидела тихо.</a:t>
            </a:r>
          </a:p>
        </p:txBody>
      </p:sp>
      <p:pic>
        <p:nvPicPr>
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EF182D1-9606-B543-D3F8-738F9959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0" y="3085984"/>
            <a:ext cx="629262" cy="62926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11D2BF-7093-7427-6742-66FDA1AE75CA}"/>
              </a:ext>
            </a:extLst>
          </p:cNvPr>
          <p:cNvSpPr/>
          <p:nvPr/>
        </p:nvSpPr>
        <p:spPr>
          <a:xfrm>
            <a:off x="1916296" y="4995736"/>
            <a:ext cx="59506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Оса полетала, полетала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улетела в лес.</a:t>
            </a:r>
          </a:p>
        </p:txBody>
      </p:sp>
      <p:pic>
        <p:nvPicPr>
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C299372A-238B-7D66-F5D3-B785C3123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8" y="3722422"/>
            <a:ext cx="629262" cy="62926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67A9A8D-460C-6AE4-E70A-AE6B914D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3E6A8A-BA82-AD02-04B4-DBBF1A2B7560}"/>
              </a:ext>
            </a:extLst>
          </p:cNvPr>
          <p:cNvGrpSpPr/>
          <p:nvPr/>
        </p:nvGrpSpPr>
        <p:grpSpPr>
          <a:xfrm>
            <a:off x="1860723" y="1214202"/>
            <a:ext cx="1580315" cy="1561660"/>
            <a:chOff x="-6149817" y="4853174"/>
            <a:chExt cx="1990145" cy="1966654"/>
          </a:xfrm>
        </p:grpSpPr>
        <p:pic>
          <p:nvPicPr>
            <p:cNvPr id="7" name="Рисунок 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5819C0-C55E-48EC-C63A-190E7E74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817" y="4999688"/>
              <a:ext cx="1820140" cy="1820140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0E7052D-6903-4D2A-6913-407D2C6F6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-5820775" y="4853174"/>
              <a:ext cx="1661103" cy="16611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281F68-80A9-1BEA-D8CF-F2678C98FA22}"/>
              </a:ext>
            </a:extLst>
          </p:cNvPr>
          <p:cNvGrpSpPr/>
          <p:nvPr/>
        </p:nvGrpSpPr>
        <p:grpSpPr>
          <a:xfrm>
            <a:off x="3734560" y="735784"/>
            <a:ext cx="1712547" cy="2088572"/>
            <a:chOff x="3722533" y="2541346"/>
            <a:chExt cx="2086251" cy="2544330"/>
          </a:xfrm>
        </p:grpSpPr>
        <p:pic>
          <p:nvPicPr>
            <p:cNvPr id="15" name="Рисунок 1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F8417B-5366-A8B1-A4CF-7A3BA6B0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F179C75-BA0D-8732-C48B-784BF6C8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4D4A7DD6-0B92-26BD-FF38-B1F3427C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89">
              <a:off x="4237179" y="3864711"/>
              <a:ext cx="641922" cy="6419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47D2B35-3182-4615-A4E9-F69F57CD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69" y="2541346"/>
              <a:ext cx="1067915" cy="106791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FEA3E44-2E93-38CD-1EEA-8268B18AB63D}"/>
              </a:ext>
            </a:extLst>
          </p:cNvPr>
          <p:cNvGrpSpPr/>
          <p:nvPr/>
        </p:nvGrpSpPr>
        <p:grpSpPr>
          <a:xfrm>
            <a:off x="5447107" y="1113399"/>
            <a:ext cx="2431092" cy="1755012"/>
            <a:chOff x="2836816" y="3119022"/>
            <a:chExt cx="2875862" cy="2076092"/>
          </a:xfrm>
        </p:grpSpPr>
        <p:pic>
          <p:nvPicPr>
            <p:cNvPr id="34" name="Рисунок 33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A0F60846-51B0-E4F0-B240-BE5CBF9F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E3B6201-1ADA-20A8-E6CE-CB3B407E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FA4E58AF-50A5-4CCC-1C03-EFC025EB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224" y="3793184"/>
              <a:ext cx="453701" cy="45370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9E47503-80FA-639F-0FC1-6509280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0083" y="3796434"/>
              <a:ext cx="453701" cy="45370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BC5C379B-B810-C995-B574-4C7E4A7F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7046" y="3970357"/>
              <a:ext cx="453701" cy="45370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D4F376-1899-C3EB-88E8-0B89D689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16" y="4088935"/>
              <a:ext cx="1106179" cy="110617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F923606-4F0D-F8DB-C7B7-9B02DB0AE6EF}"/>
              </a:ext>
            </a:extLst>
          </p:cNvPr>
          <p:cNvGrpSpPr/>
          <p:nvPr/>
        </p:nvGrpSpPr>
        <p:grpSpPr>
          <a:xfrm>
            <a:off x="1420222" y="3693481"/>
            <a:ext cx="2334208" cy="1714878"/>
            <a:chOff x="2429749" y="2766202"/>
            <a:chExt cx="3569023" cy="2622064"/>
          </a:xfrm>
        </p:grpSpPr>
        <p:pic>
          <p:nvPicPr>
            <p:cNvPr id="45" name="Рисунок 4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A7DAE6-0DD7-7721-DFE4-28747D63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C0892CF-BD12-1DA6-9EC6-E7D1855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1" y="2766202"/>
              <a:ext cx="2161541" cy="216154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C49883-AE25-8391-170D-F57ECC4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0C38815-B4F6-CF72-B3EA-A79DD063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6359" y="3352279"/>
              <a:ext cx="818839" cy="81883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2A8DECD-AFE1-C170-7419-47A12EA3E154}"/>
              </a:ext>
            </a:extLst>
          </p:cNvPr>
          <p:cNvGrpSpPr/>
          <p:nvPr/>
        </p:nvGrpSpPr>
        <p:grpSpPr>
          <a:xfrm>
            <a:off x="3535628" y="3769422"/>
            <a:ext cx="2287125" cy="1637008"/>
            <a:chOff x="2429749" y="2766202"/>
            <a:chExt cx="3663382" cy="2622064"/>
          </a:xfrm>
        </p:grpSpPr>
        <p:pic>
          <p:nvPicPr>
            <p:cNvPr id="62" name="Рисунок 61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46AF321-2755-596E-3983-A589D8FC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0962A7A-8BDE-5F44-876D-EC127D21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2" y="2766202"/>
              <a:ext cx="2161541" cy="2161543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50DF427-29DC-CD6F-1746-A353859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E58DA7D-5C46-6D39-1A63-633BAC65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292" y="2945254"/>
              <a:ext cx="818839" cy="81883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873AB51-FC3A-C721-CFF9-1BC5E3A11A86}"/>
              </a:ext>
            </a:extLst>
          </p:cNvPr>
          <p:cNvGrpSpPr/>
          <p:nvPr/>
        </p:nvGrpSpPr>
        <p:grpSpPr>
          <a:xfrm>
            <a:off x="5822111" y="3313096"/>
            <a:ext cx="2228215" cy="2099467"/>
            <a:chOff x="2429749" y="2025462"/>
            <a:chExt cx="3569024" cy="3362804"/>
          </a:xfrm>
        </p:grpSpPr>
        <p:pic>
          <p:nvPicPr>
            <p:cNvPr id="67" name="Рисунок 6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DBB3407E-0510-1EEF-BA77-26F2F20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E8B657F-5150-481F-D9D5-DCDDC9F66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3" y="2766202"/>
              <a:ext cx="2161540" cy="216154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66A1788-8CCD-F088-B287-84F20E8C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692E7EA-0B5D-F07E-F167-F7D2A4FF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22" y="2025462"/>
              <a:ext cx="818839" cy="81883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7" y="454927"/>
            <a:ext cx="5342785" cy="5438192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1149" y="3142424"/>
            <a:ext cx="30575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C 2.91667E-6 0.0331 0.00612 0.05995 0.01367 0.05995 C 0.02265 0.05995 0.02591 0.03009 0.02734 0.01204 L 0.02877 -0.01204 C 0.02995 -0.03009 0.03346 -0.05995 0.04362 -0.05995 C 0.05013 -0.05995 0.05755 -0.0331 0.05755 -3.7037E-7 C 0.05755 0.0331 0.05013 0.05995 0.04362 0.05995 C 0.03346 0.05995 0.02995 0.03009 0.02877 0.01204 L 0.02734 -0.01204 C 0.02591 -0.03009 0.02265 -0.05995 0.01367 -0.05995 C 0.00612 -0.05995 2.91667E-6 -0.0331 2.91667E-6 -3.7037E-7 Z " pathEditMode="relative" rAng="0" ptsTypes="AAAAAAAAAAA">
                                      <p:cBhvr>
                                        <p:cTn id="10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0.0331 -0.00963 0.05995 -0.02122 0.05995 C -0.03476 0.05995 -0.03971 0.03009 -0.04205 0.01204 L -0.04427 -0.01204 C -0.04609 -0.03009 -0.05156 -0.05995 -0.06692 -0.05995 C -0.07695 -0.05995 -0.08789 -0.0331 -0.08789 1.11111E-6 C -0.08789 0.0331 -0.07695 0.05995 -0.06692 0.05995 C -0.05156 0.05995 -0.04609 0.03009 -0.04427 0.01204 L -0.04205 -0.01204 C -0.03971 -0.03009 -0.03476 -0.05995 -0.02122 -0.05995 C -0.00963 -0.05995 -2.70833E-6 -0.0331 -2.70833E-6 1.11111E-6 Z " pathEditMode="relative" rAng="0" ptsTypes="AAAAAAAAAAA">
                                      <p:cBhvr>
                                        <p:cTn id="13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44 L -0.00534 0.0044 C -0.01914 -0.0088 -0.00495 0.00556 -0.01992 -0.01319 C -0.02552 -0.02037 -0.02865 -0.02083 -0.03242 -0.02986 C -0.03412 -0.03403 -0.03529 -0.0412 -0.03607 -0.0456 C -0.03633 -0.04792 -0.03646 -0.05 -0.03659 -0.05208 C -0.03685 -0.05486 -0.03685 -0.05787 -0.03711 -0.06042 C -0.0375 -0.06389 -0.03815 -0.06736 -0.03867 -0.0706 C -0.03893 -0.07338 -0.03919 -0.07616 -0.03919 -0.07894 C -0.03972 -0.09236 -0.03946 -0.10579 -0.04024 -0.11875 C -0.04063 -0.12361 -0.0418 -0.12824 -0.04284 -0.13264 C -0.0461 -0.1456 -0.04675 -0.1463 -0.05169 -0.15579 C -0.05261 -0.15741 -0.05326 -0.15949 -0.0543 -0.16042 C -0.05599 -0.16227 -0.05781 -0.16319 -0.05951 -0.16412 C -0.06628 -0.16829 -0.06732 -0.16852 -0.07305 -0.1706 C -0.08034 -0.16898 -0.0875 -0.16806 -0.0944 -0.16412 C -0.09623 -0.16319 -0.09792 -0.16181 -0.09961 -0.16042 C -0.10495 -0.15116 -0.10143 -0.15833 -0.10638 -0.14282 C -0.11563 -0.11435 -0.10209 -0.15764 -0.11211 -0.12801 C -0.11315 -0.12523 -0.1138 -0.12199 -0.11472 -0.11875 C -0.11589 -0.11505 -0.11706 -0.11134 -0.11836 -0.10764 C -0.11953 -0.10463 -0.12266 -0.09907 -0.12409 -0.09653 C -0.125 -0.09537 -0.12578 -0.09398 -0.12669 -0.09282 C -0.12839 -0.09097 -0.13646 -0.08241 -0.13972 -0.07986 C -0.14219 -0.07824 -0.14453 -0.07639 -0.14701 -0.07523 C -0.15365 -0.07292 -0.1668 -0.06968 -0.1668 -0.06968 C -0.17539 -0.07037 -0.18386 -0.07037 -0.19232 -0.07153 C -0.19375 -0.07176 -0.19479 -0.07338 -0.19597 -0.07431 C -0.1987 -0.07685 -0.2013 -0.07894 -0.20378 -0.08171 C -0.21797 -0.09792 -0.21159 -0.08912 -0.21836 -0.10486 C -0.21953 -0.10764 -0.22097 -0.10972 -0.22201 -0.11227 C -0.22292 -0.11435 -0.22344 -0.11667 -0.22409 -0.11875 C -0.22539 -0.12292 -0.228 -0.13287 -0.22878 -0.13634 C -0.22969 -0.14005 -0.23008 -0.14398 -0.23086 -0.14745 C -0.23281 -0.15556 -0.23399 -0.15625 -0.23659 -0.16319 C -0.23933 -0.17014 -0.23711 -0.1669 -0.24128 -0.17431 C -0.24245 -0.17639 -0.24375 -0.17801 -0.24492 -0.17986 C -0.2461 -0.18171 -0.24701 -0.18403 -0.24805 -0.18542 C -0.25169 -0.19051 -0.25521 -0.1956 -0.25899 -0.19931 C -0.27149 -0.21181 -0.26615 -0.20671 -0.28242 -0.22153 C -0.28594 -0.22477 -0.28946 -0.22778 -0.29284 -0.23079 C -0.29492 -0.23264 -0.29701 -0.23495 -0.29909 -0.23634 C -0.30104 -0.23773 -0.303 -0.23889 -0.30482 -0.24005 C -0.30964 -0.24352 -0.30638 -0.2419 -0.31055 -0.2456 C -0.31107 -0.24606 -0.31172 -0.2463 -0.31211 -0.24653 C -0.31276 -0.24722 -0.31315 -0.24792 -0.31367 -0.24838 C -0.31511 -0.24977 -0.31654 -0.25069 -0.31784 -0.25208 C -0.31875 -0.25301 -0.31966 -0.25417 -0.32044 -0.25486 C -0.32292 -0.25718 -0.32136 -0.25463 -0.32253 -0.25671 L -0.32253 -0.25671 " pathEditMode="relative" ptsTypes="AAAAAAAAAAAAAAAAAAAAAAAAAAAAAAAAAAAAAAAAAAAAAAAAAA">
                                      <p:cBhvr>
                                        <p:cTn id="15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  <p:bldP spid="25" grpId="0"/>
      <p:bldP spid="25" grpId="1"/>
      <p:bldP spid="30" grpId="0"/>
      <p:bldP spid="30" grpId="1"/>
      <p:bldP spid="33" grpId="0"/>
      <p:bldP spid="33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2024-08-07T13:39:25Z</dcterms:modified>
</cp:coreProperties>
</file>