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4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  <a:t>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8" Type="http://schemas.openxmlformats.org/officeDocument/2006/relationships/image" Target="../media/image3.png"/><Relationship Id="rId19" Type="http://schemas.openxmlformats.org/officeDocument/2006/relationships/image" Target="../media/image4.png"/><Relationship Id="rId20" Type="http://schemas.openxmlformats.org/officeDocument/2006/relationships/image" Target="../media/image5.png"/><Relationship Id="rId21" Type="http://schemas.openxmlformats.org/officeDocument/2006/relationships/image" Target="../media/image6.png"/><Relationship Id="rId22" Type="http://schemas.openxmlformats.org/officeDocument/2006/relationships/image" Target="../media/image7.png"/><Relationship Id="rId23" Type="http://schemas.openxmlformats.org/officeDocument/2006/relationships/image" Target="../media/image8.png"/><Relationship Id="rId24" Type="http://schemas.openxmlformats.org/officeDocument/2006/relationships/image" Target="../media/image9.png"/><Relationship Id="rId25" Type="http://schemas.openxmlformats.org/officeDocument/2006/relationships/image" Target="../media/image10.png"/><Relationship Id="rId26" Type="http://schemas.openxmlformats.org/officeDocument/2006/relationships/image" Target="../media/image11.png"/><Relationship Id="rId27" Type="http://schemas.openxmlformats.org/officeDocument/2006/relationships/image" Target="../media/image12.png"/><Relationship Id="rId28" Type="http://schemas.openxmlformats.org/officeDocument/2006/relationships/image" Target="../media/image13.png"/><Relationship Id="rId29" Type="http://schemas.openxmlformats.org/officeDocument/2006/relationships/image" Target="../media/image14.png"/><Relationship Id="rId30" Type="http://schemas.microsoft.com/office/2007/relationships/hdphoto" Target="../media/hdphoto1.wdp"/><Relationship Id="rId31" Type="http://schemas.openxmlformats.org/officeDocument/2006/relationships/image" Target="../media/image15.png"/><Relationship Id="rId32" Type="http://schemas.openxmlformats.org/officeDocument/2006/relationships/image" Target="../media/image16.png"/><Relationship Id="rId33" Type="http://schemas.openxmlformats.org/officeDocument/2006/relationships/image" Target="../media/image17.png"/><Relationship Id="rId3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3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7886700" y="2824480"/>
            <a:ext cx="22860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</Words>
  <Application>Microsoft Office PowerPoint</Application>
  <PresentationFormat>Широкоэкранный</PresentationFormat>
  <Paragraphs>1</Paragraphs>
  <Slides>1</Slides>
  <Notes>1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15</cp:revision>
  <dcterms:created xsi:type="dcterms:W3CDTF">2024-04-13T10:22:00Z</dcterms:created>
  <dcterms:modified xsi:type="dcterms:W3CDTF">2024-11-01T12:36:24Z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