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sv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889651" y="420286"/>
            <a:ext cx="6993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18408B1-6765-3CDD-2414-10FBDF0460A4}"/>
              </a:ext>
            </a:extLst>
          </p:cNvPr>
          <p:cNvGrpSpPr/>
          <p:nvPr/>
        </p:nvGrpSpPr>
        <p:grpSpPr>
          <a:xfrm>
            <a:off x="1489463" y="707134"/>
            <a:ext cx="5450495" cy="4735629"/>
            <a:chOff x="1489463" y="707134"/>
            <a:chExt cx="5450495" cy="47356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031058-814C-A08C-FAEF-64E90263DC7E}"/>
                </a:ext>
              </a:extLst>
            </p:cNvPr>
            <p:cNvSpPr txBox="1"/>
            <p:nvPr/>
          </p:nvSpPr>
          <p:spPr>
            <a:xfrm>
              <a:off x="1725069" y="707134"/>
              <a:ext cx="5214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Очки чинят мальчика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" name="Рисунок 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8A9C73F-AF51-13D8-6A08-665981A6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483" y="3549561"/>
              <a:ext cx="1893202" cy="1893202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92BE9147-B0A1-E4D0-BFC5-6B0CB9427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463" y="999521"/>
              <a:ext cx="3685989" cy="3685989"/>
            </a:xfrm>
            <a:prstGeom prst="rect">
              <a:avLst/>
            </a:prstGeom>
          </p:spPr>
        </p:pic>
        <p:pic>
          <p:nvPicPr>
            <p:cNvPr id="17" name="Рисунок 16" descr="Гаечный ключ со сплошной заливкой">
              <a:extLst>
                <a:ext uri="{FF2B5EF4-FFF2-40B4-BE49-F238E27FC236}">
                  <a16:creationId xmlns:a16="http://schemas.microsoft.com/office/drawing/2014/main" id="{E90FAA9C-F66C-7975-3CD0-030E37496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774603" y="3435903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581BC36-6352-06E8-71E6-60A353107638}"/>
              </a:ext>
            </a:extLst>
          </p:cNvPr>
          <p:cNvGrpSpPr/>
          <p:nvPr/>
        </p:nvGrpSpPr>
        <p:grpSpPr>
          <a:xfrm>
            <a:off x="1409107" y="707134"/>
            <a:ext cx="5380556" cy="4770167"/>
            <a:chOff x="1291701" y="707134"/>
            <a:chExt cx="5380556" cy="477016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2EA9F9-6360-63EB-D280-AA053BAAEF73}"/>
                </a:ext>
              </a:extLst>
            </p:cNvPr>
            <p:cNvSpPr txBox="1"/>
            <p:nvPr/>
          </p:nvSpPr>
          <p:spPr>
            <a:xfrm>
              <a:off x="1725069" y="707134"/>
              <a:ext cx="49471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Мальчик чинит очки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4" name="Рисунок 23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67D12FC-6BCF-FC21-4CED-143EBDB81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701" y="1635386"/>
              <a:ext cx="3841915" cy="38419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C205E6D1-83AC-C390-CC91-7A1EB0DEA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382" y="2596363"/>
              <a:ext cx="1566273" cy="1566273"/>
            </a:xfrm>
            <a:prstGeom prst="rect">
              <a:avLst/>
            </a:prstGeom>
          </p:spPr>
        </p:pic>
        <p:pic>
          <p:nvPicPr>
            <p:cNvPr id="28" name="Рисунок 27" descr="Гаечный ключ со сплошной заливкой">
              <a:extLst>
                <a:ext uri="{FF2B5EF4-FFF2-40B4-BE49-F238E27FC236}">
                  <a16:creationId xmlns:a16="http://schemas.microsoft.com/office/drawing/2014/main" id="{33EE31FA-2A4B-7C9B-2E52-11246AA6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818402" y="3348845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A8F3B89-2259-839E-D845-CE891A5F359B}"/>
              </a:ext>
            </a:extLst>
          </p:cNvPr>
          <p:cNvGrpSpPr/>
          <p:nvPr/>
        </p:nvGrpSpPr>
        <p:grpSpPr>
          <a:xfrm>
            <a:off x="1403282" y="707134"/>
            <a:ext cx="6187912" cy="4863837"/>
            <a:chOff x="5188896" y="2723698"/>
            <a:chExt cx="6187912" cy="486383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F504DC-D399-3362-BB48-F1D183C9D30A}"/>
                </a:ext>
              </a:extLst>
            </p:cNvPr>
            <p:cNvSpPr txBox="1"/>
            <p:nvPr/>
          </p:nvSpPr>
          <p:spPr>
            <a:xfrm>
              <a:off x="5188896" y="2723698"/>
              <a:ext cx="6187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Печенье готовит мамочку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44" name="Рисунок 43" descr="Изображение выглядит как телевидение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7F00ECF8-12FE-B4BE-69E8-E8CD7DD93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690" y="4957206"/>
              <a:ext cx="2630329" cy="263032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987DF88-8E73-4DF0-C55B-B64CA03D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92" y="5827466"/>
              <a:ext cx="895365" cy="895365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8F1C6433-DDD3-C03E-63DE-6E2636C7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190" y="3377376"/>
              <a:ext cx="3057870" cy="3066545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848CC3F-8973-8D79-6594-3C53B21C5515}"/>
              </a:ext>
            </a:extLst>
          </p:cNvPr>
          <p:cNvGrpSpPr/>
          <p:nvPr/>
        </p:nvGrpSpPr>
        <p:grpSpPr>
          <a:xfrm>
            <a:off x="636932" y="707134"/>
            <a:ext cx="6954262" cy="5247151"/>
            <a:chOff x="4515521" y="2723698"/>
            <a:chExt cx="6954262" cy="524715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1C6EF4-67F7-963B-0F01-5E178CA9A1FA}"/>
                </a:ext>
              </a:extLst>
            </p:cNvPr>
            <p:cNvSpPr txBox="1"/>
            <p:nvPr/>
          </p:nvSpPr>
          <p:spPr>
            <a:xfrm>
              <a:off x="5188896" y="2723698"/>
              <a:ext cx="6280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Мамочка готовит печенье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55" name="Рисунок 54" descr="Изображение выглядит как телевидение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A2EB98AF-2025-8E98-ECA0-36CA794A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7335" y="4902111"/>
              <a:ext cx="2630329" cy="263032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6F03A97-5711-6DB9-A51D-A032BC20E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521" y="3318934"/>
              <a:ext cx="4651915" cy="4651915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F07E9CDB-B742-2ABB-BF84-963976F0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6191" y="5636963"/>
              <a:ext cx="1176814" cy="1180153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E8C5F59B-4D57-1A5B-718C-ABFAF346D1A1}"/>
              </a:ext>
            </a:extLst>
          </p:cNvPr>
          <p:cNvGrpSpPr/>
          <p:nvPr/>
        </p:nvGrpSpPr>
        <p:grpSpPr>
          <a:xfrm>
            <a:off x="576870" y="725269"/>
            <a:ext cx="7239767" cy="5218240"/>
            <a:chOff x="7375557" y="3655188"/>
            <a:chExt cx="7239767" cy="521824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F3824E-3FA8-758E-6ABE-D25EF013D8C8}"/>
                </a:ext>
              </a:extLst>
            </p:cNvPr>
            <p:cNvSpPr txBox="1"/>
            <p:nvPr/>
          </p:nvSpPr>
          <p:spPr>
            <a:xfrm>
              <a:off x="7823080" y="3655188"/>
              <a:ext cx="67922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мальчика в бабочке сачок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69" name="Рисунок 6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E435D0-60A9-28FF-5B1C-DD8D825F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57" y="4560548"/>
              <a:ext cx="4312880" cy="4312880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CA120ED7-2178-0146-01C1-513CE0AF9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8260" y="5151219"/>
              <a:ext cx="2851299" cy="2851299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0E394B31-B6C0-2BE6-68B9-0C66C4F57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8573" y="6336119"/>
              <a:ext cx="1258223" cy="1258223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3BF9329-095A-FA2B-E6EC-BF14F5394FC1}"/>
              </a:ext>
            </a:extLst>
          </p:cNvPr>
          <p:cNvGrpSpPr/>
          <p:nvPr/>
        </p:nvGrpSpPr>
        <p:grpSpPr>
          <a:xfrm>
            <a:off x="576231" y="707134"/>
            <a:ext cx="7239770" cy="5218240"/>
            <a:chOff x="7375557" y="3655188"/>
            <a:chExt cx="7239770" cy="521824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4675643-6208-F647-5C7F-9CF6909A4D96}"/>
                </a:ext>
              </a:extLst>
            </p:cNvPr>
            <p:cNvSpPr txBox="1"/>
            <p:nvPr/>
          </p:nvSpPr>
          <p:spPr>
            <a:xfrm>
              <a:off x="7823083" y="3655188"/>
              <a:ext cx="67922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мальчика в сачке бабочка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75" name="Рисунок 7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F91F9474-CE11-FF26-972E-7F1C0766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57" y="4560548"/>
              <a:ext cx="4312880" cy="431288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E598C704-5C74-C467-412D-61BE18E27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633" y="5486523"/>
              <a:ext cx="2672013" cy="2672013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5DBD146A-F3C9-718E-21EB-6F6E3E812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7906" y="5936435"/>
              <a:ext cx="1261640" cy="12616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DD17FC4-B786-05C9-6745-C11D4F20EB4A}"/>
              </a:ext>
            </a:extLst>
          </p:cNvPr>
          <p:cNvGrpSpPr/>
          <p:nvPr/>
        </p:nvGrpSpPr>
        <p:grpSpPr>
          <a:xfrm>
            <a:off x="1402646" y="297224"/>
            <a:ext cx="5963491" cy="5215203"/>
            <a:chOff x="8332446" y="2769777"/>
            <a:chExt cx="5963491" cy="521520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3F03F8D-0C0E-8FE2-177E-20CB438B96E4}"/>
                </a:ext>
              </a:extLst>
            </p:cNvPr>
            <p:cNvSpPr txBox="1"/>
            <p:nvPr/>
          </p:nvSpPr>
          <p:spPr>
            <a:xfrm>
              <a:off x="8332446" y="3194970"/>
              <a:ext cx="59634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Веточка сидит на птичке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84" name="Рисунок 83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DBF06D0-8516-31C0-0C83-090EE32B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398" y="4549514"/>
              <a:ext cx="3435466" cy="3435466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BC511EB0-4CA4-CE24-AAD9-C6EB4A78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161245" y="2354627"/>
              <a:ext cx="3386899" cy="4217199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FF06407B-DCF7-5DAD-D234-A24CC380BAE7}"/>
              </a:ext>
            </a:extLst>
          </p:cNvPr>
          <p:cNvGrpSpPr/>
          <p:nvPr/>
        </p:nvGrpSpPr>
        <p:grpSpPr>
          <a:xfrm>
            <a:off x="1508105" y="722417"/>
            <a:ext cx="5965095" cy="5364091"/>
            <a:chOff x="8331644" y="3194970"/>
            <a:chExt cx="5965095" cy="536409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89549B5-2E22-159F-BA51-0C12024A9107}"/>
                </a:ext>
              </a:extLst>
            </p:cNvPr>
            <p:cNvSpPr txBox="1"/>
            <p:nvPr/>
          </p:nvSpPr>
          <p:spPr>
            <a:xfrm>
              <a:off x="8331644" y="3194970"/>
              <a:ext cx="5965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Птичка сидит на веточке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1" name="Рисунок 90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458A2725-5F88-B3A2-24DC-12B830182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378487" y="4757012"/>
              <a:ext cx="3386899" cy="4217199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DC8E43A-CC2C-2310-9760-039B5254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574" y="4083813"/>
              <a:ext cx="3435466" cy="3435466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212002F-9CA0-D13A-E89E-D8D8519A7601}"/>
              </a:ext>
            </a:extLst>
          </p:cNvPr>
          <p:cNvGrpSpPr/>
          <p:nvPr/>
        </p:nvGrpSpPr>
        <p:grpSpPr>
          <a:xfrm>
            <a:off x="1514690" y="730006"/>
            <a:ext cx="5965095" cy="5228813"/>
            <a:chOff x="7599570" y="3009313"/>
            <a:chExt cx="5965095" cy="522881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8A50399-4C67-9E1D-963F-9D2A8DEE3AEE}"/>
                </a:ext>
              </a:extLst>
            </p:cNvPr>
            <p:cNvSpPr txBox="1"/>
            <p:nvPr/>
          </p:nvSpPr>
          <p:spPr>
            <a:xfrm>
              <a:off x="7599570" y="3009313"/>
              <a:ext cx="5965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Чайник сидит на паучке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A57A2094-BA09-444D-ADA3-A8160972F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65" y="3666479"/>
              <a:ext cx="4479969" cy="4571647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72CDE37-F42B-B148-A8F1-146F47377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713" y="3996261"/>
              <a:ext cx="1940045" cy="1940045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2258BA5-E424-AEDA-DBD5-386168DF372C}"/>
              </a:ext>
            </a:extLst>
          </p:cNvPr>
          <p:cNvGrpSpPr/>
          <p:nvPr/>
        </p:nvGrpSpPr>
        <p:grpSpPr>
          <a:xfrm>
            <a:off x="1328707" y="721740"/>
            <a:ext cx="6128601" cy="4862992"/>
            <a:chOff x="7517819" y="3009313"/>
            <a:chExt cx="6128601" cy="4862992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C115760-E7FF-C134-6FDA-A11584717954}"/>
                </a:ext>
              </a:extLst>
            </p:cNvPr>
            <p:cNvSpPr txBox="1"/>
            <p:nvPr/>
          </p:nvSpPr>
          <p:spPr>
            <a:xfrm>
              <a:off x="7517819" y="3009313"/>
              <a:ext cx="6128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Паучок 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 </a:t>
              </a:r>
              <a:r>
                <a:rPr lang="ru-RU" sz="32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на чайнике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04" name="Рисунок 103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4DA5F854-DB3E-9278-7E4E-E4C8B526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937" y="4268279"/>
              <a:ext cx="3604026" cy="3604026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B291EE52-3C18-D672-1201-5BF6AC16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873" y="3822939"/>
              <a:ext cx="2088757" cy="213150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EA56A7A-9BBB-7275-0CFC-BE893648CDC8}"/>
              </a:ext>
            </a:extLst>
          </p:cNvPr>
          <p:cNvGrpSpPr/>
          <p:nvPr/>
        </p:nvGrpSpPr>
        <p:grpSpPr>
          <a:xfrm>
            <a:off x="1417955" y="747104"/>
            <a:ext cx="6128601" cy="5431638"/>
            <a:chOff x="6751781" y="2960261"/>
            <a:chExt cx="6128601" cy="54316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31AB8-1952-5517-46B1-83C111A07F93}"/>
                </a:ext>
              </a:extLst>
            </p:cNvPr>
            <p:cNvSpPr txBox="1"/>
            <p:nvPr/>
          </p:nvSpPr>
          <p:spPr>
            <a:xfrm>
              <a:off x="6751781" y="2960261"/>
              <a:ext cx="6128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Речка плывет по лодочке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6" name="Рисунок 15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65F9A4CB-6B12-E453-C97E-DFB28EDC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759" y="3014620"/>
              <a:ext cx="5377279" cy="5377279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D5C3FA9C-F1F1-AE0C-C129-F4B28A2B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837" y="3540561"/>
              <a:ext cx="2955401" cy="295540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FC65966-F871-568B-4CF1-368E6EE92334}"/>
              </a:ext>
            </a:extLst>
          </p:cNvPr>
          <p:cNvGrpSpPr/>
          <p:nvPr/>
        </p:nvGrpSpPr>
        <p:grpSpPr>
          <a:xfrm>
            <a:off x="1326508" y="717883"/>
            <a:ext cx="6136616" cy="5140933"/>
            <a:chOff x="6747774" y="2960261"/>
            <a:chExt cx="6136616" cy="51409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B013DD-6F86-FA7B-B4CE-FAD002586429}"/>
                </a:ext>
              </a:extLst>
            </p:cNvPr>
            <p:cNvSpPr txBox="1"/>
            <p:nvPr/>
          </p:nvSpPr>
          <p:spPr>
            <a:xfrm>
              <a:off x="6747774" y="2960261"/>
              <a:ext cx="6136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Лодочка плывет по речке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7" name="Рисунок 26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57DC045B-2459-51CD-B876-133067A63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74" y="3441641"/>
              <a:ext cx="4659553" cy="4659553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7FEA2E82-A590-C540-7805-E5B0B1FEB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729" y="5070373"/>
              <a:ext cx="2586132" cy="258613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42F0197-5C7E-5699-4F5A-62EEB701A206}"/>
              </a:ext>
            </a:extLst>
          </p:cNvPr>
          <p:cNvGrpSpPr/>
          <p:nvPr/>
        </p:nvGrpSpPr>
        <p:grpSpPr>
          <a:xfrm>
            <a:off x="1350768" y="747104"/>
            <a:ext cx="6136616" cy="5435496"/>
            <a:chOff x="7913440" y="2093956"/>
            <a:chExt cx="6136616" cy="54354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42B7AF-90BA-4D12-2CCD-68848A328226}"/>
                </a:ext>
              </a:extLst>
            </p:cNvPr>
            <p:cNvSpPr txBox="1"/>
            <p:nvPr/>
          </p:nvSpPr>
          <p:spPr>
            <a:xfrm>
              <a:off x="7913440" y="2093956"/>
              <a:ext cx="6136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Тумбочка стоит на очках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37" name="Рисунок 36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DF15C4F7-DE2E-00AD-968F-5EC3FBC0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152" y="4934312"/>
              <a:ext cx="2595140" cy="2595140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снимок экрана, Прямоугольник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1943C63C-ECED-DC34-A120-44322914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370" y="2614388"/>
              <a:ext cx="3935811" cy="393581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0647422-92A3-543F-BB3D-320EAEA2FFA0}"/>
              </a:ext>
            </a:extLst>
          </p:cNvPr>
          <p:cNvGrpSpPr/>
          <p:nvPr/>
        </p:nvGrpSpPr>
        <p:grpSpPr>
          <a:xfrm>
            <a:off x="1475801" y="747104"/>
            <a:ext cx="5713424" cy="5200877"/>
            <a:chOff x="8125038" y="2093956"/>
            <a:chExt cx="5713424" cy="520087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F5790E-5862-5174-F708-D671959FEB08}"/>
                </a:ext>
              </a:extLst>
            </p:cNvPr>
            <p:cNvSpPr txBox="1"/>
            <p:nvPr/>
          </p:nvSpPr>
          <p:spPr>
            <a:xfrm>
              <a:off x="8125038" y="2093956"/>
              <a:ext cx="5713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Очки стоят на тумбочке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42" name="Рисунок 41" descr="Изображение выглядит как снимок экрана, Прямоугольник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805559-36BC-CBE2-B4AD-672DE8B5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021" y="3359022"/>
              <a:ext cx="3935811" cy="393581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аксессуар, зрелище,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653795C1-5EC5-E1AF-71B3-EEBB9A10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1588" y="2816858"/>
              <a:ext cx="2005835" cy="2005835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46" y="771006"/>
            <a:ext cx="5342785" cy="5438192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232013" y="2749532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55</Words>
  <Application>Microsoft Office PowerPoint</Application>
  <PresentationFormat>Широкоэкранный</PresentationFormat>
  <Paragraphs>15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16</cp:revision>
  <dcterms:created xsi:type="dcterms:W3CDTF">2024-07-21T13:02:50Z</dcterms:created>
  <dcterms:modified xsi:type="dcterms:W3CDTF">2024-08-07T21:25:52Z</dcterms:modified>
</cp:coreProperties>
</file>