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26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E0FC-4E82-4350-8080-A3951F388E0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01C50-22C1-4A38-9B5F-D3E60C603675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>
            <a:fillRect/>
          </a:stretch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8" name="подаорк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>
            <a:fillRect/>
          </a:stretch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2" name="Прямоугольник: скругленные углы 1"/>
          <p:cNvSpPr/>
          <p:nvPr/>
        </p:nvSpPr>
        <p:spPr>
          <a:xfrm>
            <a:off x="1076406" y="868802"/>
            <a:ext cx="6844985" cy="214109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вал 2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 descr="Изображение выглядит как фрукт, яблоко, Натуральные продукты, крас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898" y="1088008"/>
            <a:ext cx="1645201" cy="164520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оготип, мультфильм, текст, Шриф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270" y="1095367"/>
            <a:ext cx="2142420" cy="168796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Графика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52" y="1591020"/>
            <a:ext cx="4336477" cy="139262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фрукт, дыня, Арбуз, Натуральные продукт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2" y="980389"/>
            <a:ext cx="1870935" cy="187093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иллюстрация, Аним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213" y="1001408"/>
            <a:ext cx="1875883" cy="187588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гаж и сумки, мешок, сумка, аксессуар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321" y="746087"/>
            <a:ext cx="2387600" cy="238760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тица, фазановый, клюв, перо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92" y="1121334"/>
            <a:ext cx="1870935" cy="187093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Подставка для торта, свадебный пирог, статуя, пирог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980389"/>
            <a:ext cx="1870934" cy="1870934"/>
          </a:xfrm>
          <a:prstGeom prst="rect">
            <a:avLst/>
          </a:prstGeom>
        </p:spPr>
      </p:pic>
      <p:sp>
        <p:nvSpPr>
          <p:cNvPr id="31" name="Овал 30"/>
          <p:cNvSpPr/>
          <p:nvPr/>
        </p:nvSpPr>
        <p:spPr>
          <a:xfrm>
            <a:off x="885583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780981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4676379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571777" y="3511811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6" name="Рисунок 35" descr="C:/Users/yanag/Downloads/apuovia_lawn_2d_cartoon_drawing_white_background_simple_cartoon_329bbb3a-4a9c-472d-b234-939260542827.pngapuovia_lawn_2d_cartoon_drawing_white_background_simple_cartoon_329bbb3a-4a9c-472d-b234-939260542827"/>
          <p:cNvPicPr>
            <a:picLocks noChangeAspect="1"/>
          </p:cNvPicPr>
          <p:nvPr/>
        </p:nvPicPr>
        <p:blipFill>
          <a:blip r:embed="rId12"/>
          <a:srcRect t="17" b="17"/>
          <a:stretch>
            <a:fillRect/>
          </a:stretch>
        </p:blipFill>
        <p:spPr>
          <a:xfrm>
            <a:off x="6080232" y="1088008"/>
            <a:ext cx="1838323" cy="183832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ова, хищная птица, птица, Ушастая сов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21" y="1092301"/>
            <a:ext cx="1773517" cy="177351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искусство, Графика, творческий подход,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017" y="946387"/>
            <a:ext cx="1985924" cy="1985924"/>
          </a:xfrm>
          <a:prstGeom prst="rect">
            <a:avLst/>
          </a:prstGeom>
        </p:spPr>
      </p:pic>
      <p:pic>
        <p:nvPicPr>
          <p:cNvPr id="43" name="Рисунок 42" descr="D:/Govorika/Farms/Нова папка/apuovia_A_2D_cartoon_cow_with_bold_black-and-white_patches_a_ro_0533bdd9-82b9-439a-9664-626ef1991e91.pngapuovia_A_2D_cartoon_cow_with_bold_black-and-white_patches_a_ro_0533bdd9-82b9-439a-9664-626ef1991e91"/>
          <p:cNvPicPr>
            <a:picLocks noChangeAspect="1"/>
          </p:cNvPicPr>
          <p:nvPr/>
        </p:nvPicPr>
        <p:blipFill>
          <a:blip r:embed="rId15"/>
          <a:srcRect t="12" b="12"/>
          <a:stretch>
            <a:fillRect/>
          </a:stretch>
        </p:blipFill>
        <p:spPr>
          <a:xfrm>
            <a:off x="1037791" y="956292"/>
            <a:ext cx="2141099" cy="2141099"/>
          </a:xfrm>
          <a:prstGeom prst="rect">
            <a:avLst/>
          </a:prstGeom>
        </p:spPr>
      </p:pic>
      <p:sp>
        <p:nvSpPr>
          <p:cNvPr id="44" name="Овал 43"/>
          <p:cNvSpPr/>
          <p:nvPr/>
        </p:nvSpPr>
        <p:spPr>
          <a:xfrm>
            <a:off x="885583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80981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4676379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6571777" y="3512497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521" y="1030879"/>
            <a:ext cx="1985925" cy="1985925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водоплавающая птица, птица, утка, Водяная птиц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463" y="1030193"/>
            <a:ext cx="1962549" cy="1962549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Декоративная подушка, подушк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820" y="975108"/>
            <a:ext cx="2023479" cy="2023479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кукуруза, еда, Кукурузный початок, Кукурузные зер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80" y="1152883"/>
            <a:ext cx="1576500" cy="1572390"/>
          </a:xfrm>
          <a:prstGeom prst="rect">
            <a:avLst/>
          </a:prstGeom>
        </p:spPr>
      </p:pic>
      <p:sp>
        <p:nvSpPr>
          <p:cNvPr id="94" name="Овал 93"/>
          <p:cNvSpPr/>
          <p:nvPr/>
        </p:nvSpPr>
        <p:spPr>
          <a:xfrm>
            <a:off x="885582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5" name="Овал 94"/>
          <p:cNvSpPr/>
          <p:nvPr/>
        </p:nvSpPr>
        <p:spPr>
          <a:xfrm>
            <a:off x="2780980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6" name="Овал 95"/>
          <p:cNvSpPr/>
          <p:nvPr/>
        </p:nvSpPr>
        <p:spPr>
          <a:xfrm>
            <a:off x="4676378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0" name="Овал 99"/>
          <p:cNvSpPr/>
          <p:nvPr/>
        </p:nvSpPr>
        <p:spPr>
          <a:xfrm>
            <a:off x="6571776" y="3526305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4" name="Рисунок 103" descr="Изображение выглядит как беспозвоночный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62" y="909136"/>
            <a:ext cx="1650338" cy="165033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дизайн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208" y="1120860"/>
            <a:ext cx="1689569" cy="168956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искусство, слон, иллюстрация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371" y="628517"/>
            <a:ext cx="2262582" cy="226258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млекопитающее, грызун, мышь, крыс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857" y="1039736"/>
            <a:ext cx="1875883" cy="1875883"/>
          </a:xfrm>
          <a:prstGeom prst="rect">
            <a:avLst/>
          </a:prstGeom>
        </p:spPr>
      </p:pic>
      <p:sp>
        <p:nvSpPr>
          <p:cNvPr id="123" name="Овал 122"/>
          <p:cNvSpPr/>
          <p:nvPr/>
        </p:nvSpPr>
        <p:spPr>
          <a:xfrm>
            <a:off x="885582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2780980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7" name="Овал 126"/>
          <p:cNvSpPr/>
          <p:nvPr/>
        </p:nvSpPr>
        <p:spPr>
          <a:xfrm>
            <a:off x="4676378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9" name="Овал 128"/>
          <p:cNvSpPr/>
          <p:nvPr/>
        </p:nvSpPr>
        <p:spPr>
          <a:xfrm>
            <a:off x="6571776" y="3520769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0" name="Рисунок 179" descr="Изображение выглядит как строительство, окно, хижина, бревенчатая хижина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29" y="909136"/>
            <a:ext cx="2168239" cy="2168239"/>
          </a:xfrm>
          <a:prstGeom prst="rect">
            <a:avLst/>
          </a:prstGeom>
        </p:spPr>
      </p:pic>
      <p:pic>
        <p:nvPicPr>
          <p:cNvPr id="182" name="Рисунок 181" descr="Изображение выглядит как башмак, рисунок, зарисовка, Обувь для ходьбы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646" y="990334"/>
            <a:ext cx="2023480" cy="2023480"/>
          </a:xfrm>
          <a:prstGeom prst="rect">
            <a:avLst/>
          </a:prstGeom>
        </p:spPr>
      </p:pic>
      <p:pic>
        <p:nvPicPr>
          <p:cNvPr id="184" name="Рисунок 183" descr="Изображение выглядит как медуза, беспозвоночный, кишечнополостные, Морские беспозвоночные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32" y="825418"/>
            <a:ext cx="2295919" cy="2295919"/>
          </a:xfrm>
          <a:prstGeom prst="rect">
            <a:avLst/>
          </a:prstGeom>
        </p:spPr>
      </p:pic>
      <p:pic>
        <p:nvPicPr>
          <p:cNvPr id="186" name="Рисунок 185" descr="Изображение выглядит как Прямоугольник, багет&#10;&#10;Контент, сгенерированный ИИ, может содержать ошибки.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70" y="1039736"/>
            <a:ext cx="1809310" cy="1809310"/>
          </a:xfrm>
          <a:prstGeom prst="rect">
            <a:avLst/>
          </a:prstGeom>
        </p:spPr>
      </p:pic>
      <p:sp>
        <p:nvSpPr>
          <p:cNvPr id="187" name="Овал 186"/>
          <p:cNvSpPr/>
          <p:nvPr/>
        </p:nvSpPr>
        <p:spPr>
          <a:xfrm>
            <a:off x="885582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8" name="Овал 187"/>
          <p:cNvSpPr/>
          <p:nvPr/>
        </p:nvSpPr>
        <p:spPr>
          <a:xfrm>
            <a:off x="2780980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9" name="Овал 188"/>
          <p:cNvSpPr/>
          <p:nvPr/>
        </p:nvSpPr>
        <p:spPr>
          <a:xfrm>
            <a:off x="4676378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0" name="Овал 189"/>
          <p:cNvSpPr/>
          <p:nvPr/>
        </p:nvSpPr>
        <p:spPr>
          <a:xfrm>
            <a:off x="6571776" y="3512152"/>
            <a:ext cx="1761902" cy="176190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en-US" sz="8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>
            <a:fillRect/>
          </a:stretch>
        </p:blipFill>
        <p:spPr>
          <a:xfrm>
            <a:off x="2307592" y="794687"/>
            <a:ext cx="4453105" cy="4263288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6229" y="3708652"/>
            <a:ext cx="2924175" cy="219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mph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6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257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8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2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7FC84"/>
                                      </p:to>
                                    </p:animClr>
                                    <p:set>
                                      <p:cBhvr>
                                        <p:cTn id="313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2" fill="hold">
                      <p:stCondLst>
                        <p:cond delay="0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31" grpId="0" animBg="1"/>
      <p:bldP spid="31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4" grpId="0" animBg="1"/>
      <p:bldP spid="34" grpId="1" animBg="1"/>
      <p:bldP spid="44" grpId="0" animBg="1"/>
      <p:bldP spid="44" grpId="1" animBg="1"/>
      <p:bldP spid="45" grpId="1" animBg="1"/>
      <p:bldP spid="45" grpId="2" animBg="1"/>
      <p:bldP spid="49" grpId="0" animBg="1"/>
      <p:bldP spid="49" grpId="1" animBg="1"/>
      <p:bldP spid="57" grpId="0" animBg="1"/>
      <p:bldP spid="57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6" grpId="2" animBg="1"/>
      <p:bldP spid="100" grpId="0" animBg="1"/>
      <p:bldP spid="100" grpId="1" animBg="1"/>
      <p:bldP spid="123" grpId="0" animBg="1"/>
      <p:bldP spid="123" grpId="1" animBg="1"/>
      <p:bldP spid="125" grpId="0" animBg="1"/>
      <p:bldP spid="125" grpId="1" animBg="1"/>
      <p:bldP spid="127" grpId="0" animBg="1"/>
      <p:bldP spid="127" grpId="1" animBg="1"/>
      <p:bldP spid="129" grpId="0" animBg="1"/>
      <p:bldP spid="129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0DCA906-9D0F-491F-94B5-A3E5D1C7397B}"/>
</file>

<file path=customXml/itemProps2.xml><?xml version="1.0" encoding="utf-8"?>
<ds:datastoreItem xmlns:ds="http://schemas.openxmlformats.org/officeDocument/2006/customXml" ds:itemID="{F5AB382F-07E8-400B-B0DE-955C74895C87}"/>
</file>

<file path=customXml/itemProps3.xml><?xml version="1.0" encoding="utf-8"?>
<ds:datastoreItem xmlns:ds="http://schemas.openxmlformats.org/officeDocument/2006/customXml" ds:itemID="{59434DE8-EEFB-406F-9911-BDB4CFDA9F40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WPS Slides</Application>
  <PresentationFormat>Широкоэкранный</PresentationFormat>
  <Paragraphs>48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1" baseType="lpstr">
      <vt:lpstr>Arial</vt:lpstr>
      <vt:lpstr>SimSun</vt:lpstr>
      <vt:lpstr>Wingdings</vt:lpstr>
      <vt:lpstr>Aptos</vt:lpstr>
      <vt:lpstr>Segoe UI</vt:lpstr>
      <vt:lpstr>Microsoft YaHei</vt:lpstr>
      <vt:lpstr>Arial Unicode MS</vt:lpstr>
      <vt:lpstr>Aptos Display</vt:lpstr>
      <vt:lpstr>Segoe UI Variable Display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yanag</cp:lastModifiedBy>
  <cp:revision>10</cp:revision>
  <dcterms:created xsi:type="dcterms:W3CDTF">2025-02-12T13:08:00Z</dcterms:created>
  <dcterms:modified xsi:type="dcterms:W3CDTF">2025-04-03T13:20:25Z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F04F3CE807794F1492CC81AF883B5A49_12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