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165" autoAdjust="0"/>
  </p:normalViewPr>
  <p:slideViewPr>
    <p:cSldViewPr snapToGrid="0" showGuides="1">
      <p:cViewPr>
        <p:scale>
          <a:sx n="36" d="100"/>
          <a:sy n="36" d="100"/>
        </p:scale>
        <p:origin x="1378" y="11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4E3E5-F10B-4E31-923F-240F0E007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B9BE4C7-A05C-4931-B67C-28ED57BBF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EDA58C-A75B-4C4D-A0C6-BEA4BE59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4C8AB56-D85D-456C-9ACB-63F09EFC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131B49-BC00-401F-97BD-3BDAE69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064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AACF8-E2B8-4864-9091-BFC567E4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3A78658-C249-486E-ADF6-9B574A356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1EBB82-230B-4030-83EF-62D84A5EE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71A8DF-94BB-487F-8ABB-198641B1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3A3F88-68F1-46CA-8F76-5DBFA4AF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7224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3453D68-488A-432B-B67F-9FEF18132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19D083-D8BE-4A79-9557-EFE6FB144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820A57-9E3C-4EBE-B30E-6D511791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2103195-913A-4041-BC2E-2CBCEC202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861E5A-34D5-4C67-BA65-4AAAD275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3391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0A5BA-BA24-4F97-A8E9-6C875524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5A1CEE3-EE94-44E8-B1C9-5DFBAE74E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D590F7-7D27-4D54-9372-8827983FB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A45835-174D-44C0-A4D7-7AAD4F171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5A0879-5036-4E76-8F88-EDC4FCE9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725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A3FA3-D1E2-4F72-926A-C874CA20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9AE2E0-9790-4163-B6EF-3F52162CD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DE031E-F4EA-4DFE-BAF9-E8517C1F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7B377E-BD47-4D10-844D-6ED0D3D8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1142EF-A720-4621-AFE9-FF463FD12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7139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4D5BA-9374-4412-89EA-B0E7901B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C36912F-8236-45EC-A81D-BA06F90FD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D8DF10-C224-4815-9C2C-FA6B9E758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9E6EDA-AA01-47DC-A6BF-7287920F9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6520654-0ACA-48AD-8816-26B4EDEB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7B55592-B63A-4F6E-808B-DD43B7DE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8602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C45D9-2712-45E2-98CB-4E5A5BF1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C850D3E-636C-4A12-AC9A-133D572E2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DC0369-CF45-4486-BC12-E4B14AE74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42BD676-0A20-4996-BE47-0DA9DC893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9BC22F3-FA38-4C93-9592-284D94424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817BF79-5F7D-4FFD-B223-8E98A320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319CE7-FEB8-4E51-98E8-6DFCD537F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00A97E8-3C33-40F0-9466-066C086B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542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B1F9E-E19A-4FF7-9E9E-B79A13EB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1B7D8D0-8664-432A-AFCE-78CE6CB9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ECC2AF-B915-4F7A-B704-2F952A7E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D5ABC0D-878F-4E68-8E24-B8F2D369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733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B42A7F1-E2C2-4293-BB7C-20C836E2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13DB0A8-DC14-458C-9EC6-68C9A4848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9F500C7-0E84-48B1-9AB5-1179DCD8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747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2B0C6-0409-49AC-B5A8-6D870645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1F96E98-6138-4F4C-8F7D-268FFF104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267011-BDDA-46F6-A967-D081DD56E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F8462D-149B-4193-8FD5-4394445D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10948D4-2F20-4B75-91BD-5CF7ED35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480C01-75A6-4FFD-AE33-7436F945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626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31106-6923-49BF-A5D4-C77A2F1B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B3D87CF-2603-4465-9C89-E0BF14AED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6AD2BA8-5774-4DD8-A44F-EC5E06FB5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92EC76B-DAAA-40FB-AE9F-A5B5D7EF9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FC17BD-BF43-4886-9D51-BCC5AD4A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714708-34E6-41BE-A114-092182A7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628526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CBFF451-190A-4D57-8ADC-E33C97FA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3DAFF50-4C60-4A3E-BF19-E644237CE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41D8E0E-AF06-458A-B04B-C4BA8626C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0B6BEC-B43A-4713-8C73-62792A2E4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6D8A8C-9A75-40DD-8303-A373A17F8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9282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2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182202-06AF-40FD-82FE-3908025BC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F198C2-F023-435C-8BE9-F44AB897CD92}"/>
              </a:ext>
            </a:extLst>
          </p:cNvPr>
          <p:cNvSpPr txBox="1"/>
          <p:nvPr/>
        </p:nvSpPr>
        <p:spPr>
          <a:xfrm>
            <a:off x="4079378" y="1831786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5E6D8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BE9B95-AB18-4017-9024-4F1628015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12" y="2641572"/>
            <a:ext cx="2817899" cy="28178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284B6A-831B-4A68-A16D-F3DCBEDDE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15" y="2927137"/>
            <a:ext cx="2296558" cy="2296558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79B240C-ED36-48C5-967A-B06A9724F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42" y="3148574"/>
            <a:ext cx="1978409" cy="19784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E51FB4-289F-4507-8690-6F9CF8355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872" y="3846537"/>
            <a:ext cx="2229595" cy="222959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15E5A87-C97B-4B29-910D-CAED1B47B7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777" y="4516073"/>
            <a:ext cx="2972791" cy="2229594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7AB23F-2E81-40F7-A5A4-E09A8C0B69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8" y="1326482"/>
            <a:ext cx="2735810" cy="2735810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E03AFE-33DD-4BB1-AE44-D3FF709E09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6593" y="4084163"/>
            <a:ext cx="2415311" cy="24153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11CD30-D1A5-46DE-B52D-05434EB93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6323" y="4617763"/>
            <a:ext cx="2229595" cy="2229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81100984-5BD9-476F-8B7A-F9729D3840A4}"/>
              </a:ext>
            </a:extLst>
          </p:cNvPr>
          <p:cNvGrpSpPr/>
          <p:nvPr/>
        </p:nvGrpSpPr>
        <p:grpSpPr>
          <a:xfrm>
            <a:off x="3372991" y="546417"/>
            <a:ext cx="7507202" cy="2940070"/>
            <a:chOff x="-7344749" y="5825802"/>
            <a:chExt cx="7507202" cy="294007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8BF214F-E98E-4186-8896-7D92F36F7608}"/>
                </a:ext>
              </a:extLst>
            </p:cNvPr>
            <p:cNvSpPr txBox="1"/>
            <p:nvPr/>
          </p:nvSpPr>
          <p:spPr>
            <a:xfrm>
              <a:off x="-7344749" y="5825802"/>
              <a:ext cx="7507202" cy="2860358"/>
            </a:xfrm>
            <a:custGeom>
              <a:avLst/>
              <a:gdLst>
                <a:gd name="connsiteX0" fmla="*/ 0 w 7507202"/>
                <a:gd name="connsiteY0" fmla="*/ 476736 h 2860358"/>
                <a:gd name="connsiteX1" fmla="*/ 476736 w 7507202"/>
                <a:gd name="connsiteY1" fmla="*/ 0 h 2860358"/>
                <a:gd name="connsiteX2" fmla="*/ 1197646 w 7507202"/>
                <a:gd name="connsiteY2" fmla="*/ 0 h 2860358"/>
                <a:gd name="connsiteX3" fmla="*/ 1787482 w 7507202"/>
                <a:gd name="connsiteY3" fmla="*/ 0 h 2860358"/>
                <a:gd name="connsiteX4" fmla="*/ 2246243 w 7507202"/>
                <a:gd name="connsiteY4" fmla="*/ 0 h 2860358"/>
                <a:gd name="connsiteX5" fmla="*/ 2967153 w 7507202"/>
                <a:gd name="connsiteY5" fmla="*/ 0 h 2860358"/>
                <a:gd name="connsiteX6" fmla="*/ 3556989 w 7507202"/>
                <a:gd name="connsiteY6" fmla="*/ 0 h 2860358"/>
                <a:gd name="connsiteX7" fmla="*/ 4343437 w 7507202"/>
                <a:gd name="connsiteY7" fmla="*/ 0 h 2860358"/>
                <a:gd name="connsiteX8" fmla="*/ 5129884 w 7507202"/>
                <a:gd name="connsiteY8" fmla="*/ 0 h 2860358"/>
                <a:gd name="connsiteX9" fmla="*/ 5785257 w 7507202"/>
                <a:gd name="connsiteY9" fmla="*/ 0 h 2860358"/>
                <a:gd name="connsiteX10" fmla="*/ 6440630 w 7507202"/>
                <a:gd name="connsiteY10" fmla="*/ 0 h 2860358"/>
                <a:gd name="connsiteX11" fmla="*/ 7030466 w 7507202"/>
                <a:gd name="connsiteY11" fmla="*/ 0 h 2860358"/>
                <a:gd name="connsiteX12" fmla="*/ 7507202 w 7507202"/>
                <a:gd name="connsiteY12" fmla="*/ 476736 h 2860358"/>
                <a:gd name="connsiteX13" fmla="*/ 7507202 w 7507202"/>
                <a:gd name="connsiteY13" fmla="*/ 1131434 h 2860358"/>
                <a:gd name="connsiteX14" fmla="*/ 7507202 w 7507202"/>
                <a:gd name="connsiteY14" fmla="*/ 1728924 h 2860358"/>
                <a:gd name="connsiteX15" fmla="*/ 7507202 w 7507202"/>
                <a:gd name="connsiteY15" fmla="*/ 2383622 h 2860358"/>
                <a:gd name="connsiteX16" fmla="*/ 7030466 w 7507202"/>
                <a:gd name="connsiteY16" fmla="*/ 2860358 h 2860358"/>
                <a:gd name="connsiteX17" fmla="*/ 6375093 w 7507202"/>
                <a:gd name="connsiteY17" fmla="*/ 2860358 h 2860358"/>
                <a:gd name="connsiteX18" fmla="*/ 5588645 w 7507202"/>
                <a:gd name="connsiteY18" fmla="*/ 2860358 h 2860358"/>
                <a:gd name="connsiteX19" fmla="*/ 4867735 w 7507202"/>
                <a:gd name="connsiteY19" fmla="*/ 2860358 h 2860358"/>
                <a:gd name="connsiteX20" fmla="*/ 4277899 w 7507202"/>
                <a:gd name="connsiteY20" fmla="*/ 2860358 h 2860358"/>
                <a:gd name="connsiteX21" fmla="*/ 3688064 w 7507202"/>
                <a:gd name="connsiteY21" fmla="*/ 2860358 h 2860358"/>
                <a:gd name="connsiteX22" fmla="*/ 3032691 w 7507202"/>
                <a:gd name="connsiteY22" fmla="*/ 2860358 h 2860358"/>
                <a:gd name="connsiteX23" fmla="*/ 2311780 w 7507202"/>
                <a:gd name="connsiteY23" fmla="*/ 2860358 h 2860358"/>
                <a:gd name="connsiteX24" fmla="*/ 1721945 w 7507202"/>
                <a:gd name="connsiteY24" fmla="*/ 2860358 h 2860358"/>
                <a:gd name="connsiteX25" fmla="*/ 1132109 w 7507202"/>
                <a:gd name="connsiteY25" fmla="*/ 2860358 h 2860358"/>
                <a:gd name="connsiteX26" fmla="*/ 476736 w 7507202"/>
                <a:gd name="connsiteY26" fmla="*/ 2860358 h 2860358"/>
                <a:gd name="connsiteX27" fmla="*/ 0 w 7507202"/>
                <a:gd name="connsiteY27" fmla="*/ 2383622 h 2860358"/>
                <a:gd name="connsiteX28" fmla="*/ 0 w 7507202"/>
                <a:gd name="connsiteY28" fmla="*/ 1709856 h 2860358"/>
                <a:gd name="connsiteX29" fmla="*/ 0 w 7507202"/>
                <a:gd name="connsiteY29" fmla="*/ 1074227 h 2860358"/>
                <a:gd name="connsiteX30" fmla="*/ 0 w 7507202"/>
                <a:gd name="connsiteY30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7202" h="2860358" fill="none" extrusionOk="0">
                  <a:moveTo>
                    <a:pt x="0" y="476736"/>
                  </a:moveTo>
                  <a:cubicBezTo>
                    <a:pt x="-32401" y="184313"/>
                    <a:pt x="166825" y="11723"/>
                    <a:pt x="476736" y="0"/>
                  </a:cubicBezTo>
                  <a:cubicBezTo>
                    <a:pt x="736035" y="7592"/>
                    <a:pt x="949442" y="-14707"/>
                    <a:pt x="1197646" y="0"/>
                  </a:cubicBezTo>
                  <a:cubicBezTo>
                    <a:pt x="1445850" y="14707"/>
                    <a:pt x="1511573" y="-18225"/>
                    <a:pt x="1787482" y="0"/>
                  </a:cubicBezTo>
                  <a:cubicBezTo>
                    <a:pt x="2063391" y="18225"/>
                    <a:pt x="2136565" y="15692"/>
                    <a:pt x="2246243" y="0"/>
                  </a:cubicBezTo>
                  <a:cubicBezTo>
                    <a:pt x="2355921" y="-15692"/>
                    <a:pt x="2663180" y="30044"/>
                    <a:pt x="2967153" y="0"/>
                  </a:cubicBezTo>
                  <a:cubicBezTo>
                    <a:pt x="3271126" y="-30044"/>
                    <a:pt x="3292331" y="16712"/>
                    <a:pt x="3556989" y="0"/>
                  </a:cubicBezTo>
                  <a:cubicBezTo>
                    <a:pt x="3821647" y="-16712"/>
                    <a:pt x="4173017" y="15048"/>
                    <a:pt x="4343437" y="0"/>
                  </a:cubicBezTo>
                  <a:cubicBezTo>
                    <a:pt x="4513857" y="-15048"/>
                    <a:pt x="4807416" y="31295"/>
                    <a:pt x="5129884" y="0"/>
                  </a:cubicBezTo>
                  <a:cubicBezTo>
                    <a:pt x="5452352" y="-31295"/>
                    <a:pt x="5557885" y="-32001"/>
                    <a:pt x="5785257" y="0"/>
                  </a:cubicBezTo>
                  <a:cubicBezTo>
                    <a:pt x="6012629" y="32001"/>
                    <a:pt x="6245690" y="23913"/>
                    <a:pt x="6440630" y="0"/>
                  </a:cubicBezTo>
                  <a:cubicBezTo>
                    <a:pt x="6635570" y="-23913"/>
                    <a:pt x="6808534" y="29017"/>
                    <a:pt x="7030466" y="0"/>
                  </a:cubicBezTo>
                  <a:cubicBezTo>
                    <a:pt x="7290414" y="7357"/>
                    <a:pt x="7524902" y="156638"/>
                    <a:pt x="7507202" y="476736"/>
                  </a:cubicBezTo>
                  <a:cubicBezTo>
                    <a:pt x="7497243" y="688212"/>
                    <a:pt x="7495200" y="833998"/>
                    <a:pt x="7507202" y="1131434"/>
                  </a:cubicBezTo>
                  <a:cubicBezTo>
                    <a:pt x="7519204" y="1428870"/>
                    <a:pt x="7531495" y="1480172"/>
                    <a:pt x="7507202" y="1728924"/>
                  </a:cubicBezTo>
                  <a:cubicBezTo>
                    <a:pt x="7482910" y="1977676"/>
                    <a:pt x="7538240" y="2132537"/>
                    <a:pt x="7507202" y="2383622"/>
                  </a:cubicBezTo>
                  <a:cubicBezTo>
                    <a:pt x="7520973" y="2645107"/>
                    <a:pt x="7319913" y="2843088"/>
                    <a:pt x="7030466" y="2860358"/>
                  </a:cubicBezTo>
                  <a:cubicBezTo>
                    <a:pt x="6734033" y="2884927"/>
                    <a:pt x="6598756" y="2878179"/>
                    <a:pt x="6375093" y="2860358"/>
                  </a:cubicBezTo>
                  <a:cubicBezTo>
                    <a:pt x="6151430" y="2842537"/>
                    <a:pt x="5916101" y="2889788"/>
                    <a:pt x="5588645" y="2860358"/>
                  </a:cubicBezTo>
                  <a:cubicBezTo>
                    <a:pt x="5261189" y="2830928"/>
                    <a:pt x="5116492" y="2852295"/>
                    <a:pt x="4867735" y="2860358"/>
                  </a:cubicBezTo>
                  <a:cubicBezTo>
                    <a:pt x="4618978" y="2868422"/>
                    <a:pt x="4419174" y="2864680"/>
                    <a:pt x="4277899" y="2860358"/>
                  </a:cubicBezTo>
                  <a:cubicBezTo>
                    <a:pt x="4136624" y="2856036"/>
                    <a:pt x="3840561" y="2870231"/>
                    <a:pt x="3688064" y="2860358"/>
                  </a:cubicBezTo>
                  <a:cubicBezTo>
                    <a:pt x="3535567" y="2850485"/>
                    <a:pt x="3328468" y="2863182"/>
                    <a:pt x="3032691" y="2860358"/>
                  </a:cubicBezTo>
                  <a:cubicBezTo>
                    <a:pt x="2736914" y="2857534"/>
                    <a:pt x="2541068" y="2866199"/>
                    <a:pt x="2311780" y="2860358"/>
                  </a:cubicBezTo>
                  <a:cubicBezTo>
                    <a:pt x="2082492" y="2854517"/>
                    <a:pt x="1885326" y="2839955"/>
                    <a:pt x="1721945" y="2860358"/>
                  </a:cubicBezTo>
                  <a:cubicBezTo>
                    <a:pt x="1558565" y="2880761"/>
                    <a:pt x="1408966" y="2838481"/>
                    <a:pt x="1132109" y="2860358"/>
                  </a:cubicBezTo>
                  <a:cubicBezTo>
                    <a:pt x="855252" y="2882235"/>
                    <a:pt x="788115" y="2837642"/>
                    <a:pt x="476736" y="2860358"/>
                  </a:cubicBezTo>
                  <a:cubicBezTo>
                    <a:pt x="167736" y="2860115"/>
                    <a:pt x="35028" y="2629463"/>
                    <a:pt x="0" y="2383622"/>
                  </a:cubicBezTo>
                  <a:cubicBezTo>
                    <a:pt x="26895" y="2178434"/>
                    <a:pt x="18561" y="1944728"/>
                    <a:pt x="0" y="1709856"/>
                  </a:cubicBezTo>
                  <a:cubicBezTo>
                    <a:pt x="-18561" y="1474984"/>
                    <a:pt x="-10657" y="1286262"/>
                    <a:pt x="0" y="1074227"/>
                  </a:cubicBezTo>
                  <a:cubicBezTo>
                    <a:pt x="10657" y="862192"/>
                    <a:pt x="21796" y="676974"/>
                    <a:pt x="0" y="476736"/>
                  </a:cubicBezTo>
                  <a:close/>
                </a:path>
                <a:path w="7507202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91445" y="-24558"/>
                    <a:pt x="843476" y="-22974"/>
                    <a:pt x="1066572" y="0"/>
                  </a:cubicBezTo>
                  <a:cubicBezTo>
                    <a:pt x="1289668" y="22974"/>
                    <a:pt x="1443251" y="-9259"/>
                    <a:pt x="1590870" y="0"/>
                  </a:cubicBezTo>
                  <a:cubicBezTo>
                    <a:pt x="1738489" y="9259"/>
                    <a:pt x="1869357" y="18897"/>
                    <a:pt x="2049631" y="0"/>
                  </a:cubicBezTo>
                  <a:cubicBezTo>
                    <a:pt x="2229905" y="-18897"/>
                    <a:pt x="2457651" y="-23315"/>
                    <a:pt x="2836079" y="0"/>
                  </a:cubicBezTo>
                  <a:cubicBezTo>
                    <a:pt x="3214507" y="23315"/>
                    <a:pt x="3217981" y="-14336"/>
                    <a:pt x="3491452" y="0"/>
                  </a:cubicBezTo>
                  <a:cubicBezTo>
                    <a:pt x="3764923" y="14336"/>
                    <a:pt x="3821182" y="8415"/>
                    <a:pt x="3950213" y="0"/>
                  </a:cubicBezTo>
                  <a:cubicBezTo>
                    <a:pt x="4079244" y="-8415"/>
                    <a:pt x="4341469" y="-6640"/>
                    <a:pt x="4605586" y="0"/>
                  </a:cubicBezTo>
                  <a:cubicBezTo>
                    <a:pt x="4869703" y="6640"/>
                    <a:pt x="4955486" y="-10160"/>
                    <a:pt x="5195422" y="0"/>
                  </a:cubicBezTo>
                  <a:cubicBezTo>
                    <a:pt x="5435358" y="10160"/>
                    <a:pt x="5622746" y="9740"/>
                    <a:pt x="5981869" y="0"/>
                  </a:cubicBezTo>
                  <a:cubicBezTo>
                    <a:pt x="6340992" y="-9740"/>
                    <a:pt x="6742030" y="-52399"/>
                    <a:pt x="7030466" y="0"/>
                  </a:cubicBezTo>
                  <a:cubicBezTo>
                    <a:pt x="7252411" y="1464"/>
                    <a:pt x="7471178" y="210518"/>
                    <a:pt x="7507202" y="476736"/>
                  </a:cubicBezTo>
                  <a:cubicBezTo>
                    <a:pt x="7498941" y="758269"/>
                    <a:pt x="7534464" y="905133"/>
                    <a:pt x="7507202" y="1093296"/>
                  </a:cubicBezTo>
                  <a:cubicBezTo>
                    <a:pt x="7479940" y="1281459"/>
                    <a:pt x="7493792" y="1419737"/>
                    <a:pt x="7507202" y="1671718"/>
                  </a:cubicBezTo>
                  <a:cubicBezTo>
                    <a:pt x="7520612" y="1923699"/>
                    <a:pt x="7528013" y="2174212"/>
                    <a:pt x="7507202" y="2383622"/>
                  </a:cubicBezTo>
                  <a:cubicBezTo>
                    <a:pt x="7501996" y="2656390"/>
                    <a:pt x="7318741" y="2885272"/>
                    <a:pt x="7030466" y="2860358"/>
                  </a:cubicBezTo>
                  <a:cubicBezTo>
                    <a:pt x="6806674" y="2869416"/>
                    <a:pt x="6701797" y="2839891"/>
                    <a:pt x="6506168" y="2860358"/>
                  </a:cubicBezTo>
                  <a:cubicBezTo>
                    <a:pt x="6310539" y="2880825"/>
                    <a:pt x="6150845" y="2876770"/>
                    <a:pt x="5850795" y="2860358"/>
                  </a:cubicBezTo>
                  <a:cubicBezTo>
                    <a:pt x="5550745" y="2843946"/>
                    <a:pt x="5567322" y="2881959"/>
                    <a:pt x="5392034" y="2860358"/>
                  </a:cubicBezTo>
                  <a:cubicBezTo>
                    <a:pt x="5216746" y="2838757"/>
                    <a:pt x="4902536" y="2838620"/>
                    <a:pt x="4736661" y="2860358"/>
                  </a:cubicBezTo>
                  <a:cubicBezTo>
                    <a:pt x="4570786" y="2882096"/>
                    <a:pt x="4384333" y="2846992"/>
                    <a:pt x="4146825" y="2860358"/>
                  </a:cubicBezTo>
                  <a:cubicBezTo>
                    <a:pt x="3909317" y="2873724"/>
                    <a:pt x="3886647" y="2878352"/>
                    <a:pt x="3688064" y="2860358"/>
                  </a:cubicBezTo>
                  <a:cubicBezTo>
                    <a:pt x="3489481" y="2842364"/>
                    <a:pt x="3337099" y="2877092"/>
                    <a:pt x="3229303" y="2860358"/>
                  </a:cubicBezTo>
                  <a:cubicBezTo>
                    <a:pt x="3121507" y="2843624"/>
                    <a:pt x="2824311" y="2836022"/>
                    <a:pt x="2573930" y="2860358"/>
                  </a:cubicBezTo>
                  <a:cubicBezTo>
                    <a:pt x="2323549" y="2884694"/>
                    <a:pt x="2055476" y="2855637"/>
                    <a:pt x="1918557" y="2860358"/>
                  </a:cubicBezTo>
                  <a:cubicBezTo>
                    <a:pt x="1781638" y="2865079"/>
                    <a:pt x="1605016" y="2876134"/>
                    <a:pt x="1459795" y="2860358"/>
                  </a:cubicBezTo>
                  <a:cubicBezTo>
                    <a:pt x="1314574" y="2844582"/>
                    <a:pt x="680573" y="2894343"/>
                    <a:pt x="476736" y="2860358"/>
                  </a:cubicBezTo>
                  <a:cubicBezTo>
                    <a:pt x="240030" y="2832471"/>
                    <a:pt x="-21958" y="2650229"/>
                    <a:pt x="0" y="2383622"/>
                  </a:cubicBezTo>
                  <a:cubicBezTo>
                    <a:pt x="10394" y="2136220"/>
                    <a:pt x="-27696" y="1976638"/>
                    <a:pt x="0" y="1709856"/>
                  </a:cubicBezTo>
                  <a:cubicBezTo>
                    <a:pt x="27696" y="1443074"/>
                    <a:pt x="23201" y="1282344"/>
                    <a:pt x="0" y="1055158"/>
                  </a:cubicBezTo>
                  <a:cubicBezTo>
                    <a:pt x="-23201" y="827972"/>
                    <a:pt x="-2550" y="67881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Письмо пишет дедушку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72395A4-04AA-46A1-B103-94747FD2A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8284" y="6745744"/>
              <a:ext cx="1767916" cy="176791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9916450-CDAE-499E-B0D7-1C6276D05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3218" y="6583936"/>
              <a:ext cx="2181936" cy="2181936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365055B-5611-4CCD-A255-B83F28EF911F}"/>
              </a:ext>
            </a:extLst>
          </p:cNvPr>
          <p:cNvGrpSpPr/>
          <p:nvPr/>
        </p:nvGrpSpPr>
        <p:grpSpPr>
          <a:xfrm>
            <a:off x="3372991" y="586273"/>
            <a:ext cx="7507202" cy="2860358"/>
            <a:chOff x="-7440906" y="7413931"/>
            <a:chExt cx="7507202" cy="286035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3183AA7-B9D5-46D6-AAE4-82072DCA890A}"/>
                </a:ext>
              </a:extLst>
            </p:cNvPr>
            <p:cNvSpPr txBox="1"/>
            <p:nvPr/>
          </p:nvSpPr>
          <p:spPr>
            <a:xfrm>
              <a:off x="-7440906" y="7413931"/>
              <a:ext cx="7507202" cy="2860358"/>
            </a:xfrm>
            <a:custGeom>
              <a:avLst/>
              <a:gdLst>
                <a:gd name="connsiteX0" fmla="*/ 0 w 7507202"/>
                <a:gd name="connsiteY0" fmla="*/ 476736 h 2860358"/>
                <a:gd name="connsiteX1" fmla="*/ 476736 w 7507202"/>
                <a:gd name="connsiteY1" fmla="*/ 0 h 2860358"/>
                <a:gd name="connsiteX2" fmla="*/ 1197646 w 7507202"/>
                <a:gd name="connsiteY2" fmla="*/ 0 h 2860358"/>
                <a:gd name="connsiteX3" fmla="*/ 1787482 w 7507202"/>
                <a:gd name="connsiteY3" fmla="*/ 0 h 2860358"/>
                <a:gd name="connsiteX4" fmla="*/ 2246243 w 7507202"/>
                <a:gd name="connsiteY4" fmla="*/ 0 h 2860358"/>
                <a:gd name="connsiteX5" fmla="*/ 2967153 w 7507202"/>
                <a:gd name="connsiteY5" fmla="*/ 0 h 2860358"/>
                <a:gd name="connsiteX6" fmla="*/ 3556989 w 7507202"/>
                <a:gd name="connsiteY6" fmla="*/ 0 h 2860358"/>
                <a:gd name="connsiteX7" fmla="*/ 4343437 w 7507202"/>
                <a:gd name="connsiteY7" fmla="*/ 0 h 2860358"/>
                <a:gd name="connsiteX8" fmla="*/ 5129884 w 7507202"/>
                <a:gd name="connsiteY8" fmla="*/ 0 h 2860358"/>
                <a:gd name="connsiteX9" fmla="*/ 5785257 w 7507202"/>
                <a:gd name="connsiteY9" fmla="*/ 0 h 2860358"/>
                <a:gd name="connsiteX10" fmla="*/ 6440630 w 7507202"/>
                <a:gd name="connsiteY10" fmla="*/ 0 h 2860358"/>
                <a:gd name="connsiteX11" fmla="*/ 7030466 w 7507202"/>
                <a:gd name="connsiteY11" fmla="*/ 0 h 2860358"/>
                <a:gd name="connsiteX12" fmla="*/ 7507202 w 7507202"/>
                <a:gd name="connsiteY12" fmla="*/ 476736 h 2860358"/>
                <a:gd name="connsiteX13" fmla="*/ 7507202 w 7507202"/>
                <a:gd name="connsiteY13" fmla="*/ 1131434 h 2860358"/>
                <a:gd name="connsiteX14" fmla="*/ 7507202 w 7507202"/>
                <a:gd name="connsiteY14" fmla="*/ 1728924 h 2860358"/>
                <a:gd name="connsiteX15" fmla="*/ 7507202 w 7507202"/>
                <a:gd name="connsiteY15" fmla="*/ 2383622 h 2860358"/>
                <a:gd name="connsiteX16" fmla="*/ 7030466 w 7507202"/>
                <a:gd name="connsiteY16" fmla="*/ 2860358 h 2860358"/>
                <a:gd name="connsiteX17" fmla="*/ 6375093 w 7507202"/>
                <a:gd name="connsiteY17" fmla="*/ 2860358 h 2860358"/>
                <a:gd name="connsiteX18" fmla="*/ 5588645 w 7507202"/>
                <a:gd name="connsiteY18" fmla="*/ 2860358 h 2860358"/>
                <a:gd name="connsiteX19" fmla="*/ 4867735 w 7507202"/>
                <a:gd name="connsiteY19" fmla="*/ 2860358 h 2860358"/>
                <a:gd name="connsiteX20" fmla="*/ 4277899 w 7507202"/>
                <a:gd name="connsiteY20" fmla="*/ 2860358 h 2860358"/>
                <a:gd name="connsiteX21" fmla="*/ 3688064 w 7507202"/>
                <a:gd name="connsiteY21" fmla="*/ 2860358 h 2860358"/>
                <a:gd name="connsiteX22" fmla="*/ 3032691 w 7507202"/>
                <a:gd name="connsiteY22" fmla="*/ 2860358 h 2860358"/>
                <a:gd name="connsiteX23" fmla="*/ 2311780 w 7507202"/>
                <a:gd name="connsiteY23" fmla="*/ 2860358 h 2860358"/>
                <a:gd name="connsiteX24" fmla="*/ 1721945 w 7507202"/>
                <a:gd name="connsiteY24" fmla="*/ 2860358 h 2860358"/>
                <a:gd name="connsiteX25" fmla="*/ 1132109 w 7507202"/>
                <a:gd name="connsiteY25" fmla="*/ 2860358 h 2860358"/>
                <a:gd name="connsiteX26" fmla="*/ 476736 w 7507202"/>
                <a:gd name="connsiteY26" fmla="*/ 2860358 h 2860358"/>
                <a:gd name="connsiteX27" fmla="*/ 0 w 7507202"/>
                <a:gd name="connsiteY27" fmla="*/ 2383622 h 2860358"/>
                <a:gd name="connsiteX28" fmla="*/ 0 w 7507202"/>
                <a:gd name="connsiteY28" fmla="*/ 1709856 h 2860358"/>
                <a:gd name="connsiteX29" fmla="*/ 0 w 7507202"/>
                <a:gd name="connsiteY29" fmla="*/ 1074227 h 2860358"/>
                <a:gd name="connsiteX30" fmla="*/ 0 w 7507202"/>
                <a:gd name="connsiteY30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7202" h="2860358" fill="none" extrusionOk="0">
                  <a:moveTo>
                    <a:pt x="0" y="476736"/>
                  </a:moveTo>
                  <a:cubicBezTo>
                    <a:pt x="-32401" y="184313"/>
                    <a:pt x="166825" y="11723"/>
                    <a:pt x="476736" y="0"/>
                  </a:cubicBezTo>
                  <a:cubicBezTo>
                    <a:pt x="736035" y="7592"/>
                    <a:pt x="949442" y="-14707"/>
                    <a:pt x="1197646" y="0"/>
                  </a:cubicBezTo>
                  <a:cubicBezTo>
                    <a:pt x="1445850" y="14707"/>
                    <a:pt x="1511573" y="-18225"/>
                    <a:pt x="1787482" y="0"/>
                  </a:cubicBezTo>
                  <a:cubicBezTo>
                    <a:pt x="2063391" y="18225"/>
                    <a:pt x="2136565" y="15692"/>
                    <a:pt x="2246243" y="0"/>
                  </a:cubicBezTo>
                  <a:cubicBezTo>
                    <a:pt x="2355921" y="-15692"/>
                    <a:pt x="2663180" y="30044"/>
                    <a:pt x="2967153" y="0"/>
                  </a:cubicBezTo>
                  <a:cubicBezTo>
                    <a:pt x="3271126" y="-30044"/>
                    <a:pt x="3292331" y="16712"/>
                    <a:pt x="3556989" y="0"/>
                  </a:cubicBezTo>
                  <a:cubicBezTo>
                    <a:pt x="3821647" y="-16712"/>
                    <a:pt x="4173017" y="15048"/>
                    <a:pt x="4343437" y="0"/>
                  </a:cubicBezTo>
                  <a:cubicBezTo>
                    <a:pt x="4513857" y="-15048"/>
                    <a:pt x="4807416" y="31295"/>
                    <a:pt x="5129884" y="0"/>
                  </a:cubicBezTo>
                  <a:cubicBezTo>
                    <a:pt x="5452352" y="-31295"/>
                    <a:pt x="5557885" y="-32001"/>
                    <a:pt x="5785257" y="0"/>
                  </a:cubicBezTo>
                  <a:cubicBezTo>
                    <a:pt x="6012629" y="32001"/>
                    <a:pt x="6245690" y="23913"/>
                    <a:pt x="6440630" y="0"/>
                  </a:cubicBezTo>
                  <a:cubicBezTo>
                    <a:pt x="6635570" y="-23913"/>
                    <a:pt x="6808534" y="29017"/>
                    <a:pt x="7030466" y="0"/>
                  </a:cubicBezTo>
                  <a:cubicBezTo>
                    <a:pt x="7290414" y="7357"/>
                    <a:pt x="7524902" y="156638"/>
                    <a:pt x="7507202" y="476736"/>
                  </a:cubicBezTo>
                  <a:cubicBezTo>
                    <a:pt x="7497243" y="688212"/>
                    <a:pt x="7495200" y="833998"/>
                    <a:pt x="7507202" y="1131434"/>
                  </a:cubicBezTo>
                  <a:cubicBezTo>
                    <a:pt x="7519204" y="1428870"/>
                    <a:pt x="7531495" y="1480172"/>
                    <a:pt x="7507202" y="1728924"/>
                  </a:cubicBezTo>
                  <a:cubicBezTo>
                    <a:pt x="7482910" y="1977676"/>
                    <a:pt x="7538240" y="2132537"/>
                    <a:pt x="7507202" y="2383622"/>
                  </a:cubicBezTo>
                  <a:cubicBezTo>
                    <a:pt x="7520973" y="2645107"/>
                    <a:pt x="7319913" y="2843088"/>
                    <a:pt x="7030466" y="2860358"/>
                  </a:cubicBezTo>
                  <a:cubicBezTo>
                    <a:pt x="6734033" y="2884927"/>
                    <a:pt x="6598756" y="2878179"/>
                    <a:pt x="6375093" y="2860358"/>
                  </a:cubicBezTo>
                  <a:cubicBezTo>
                    <a:pt x="6151430" y="2842537"/>
                    <a:pt x="5916101" y="2889788"/>
                    <a:pt x="5588645" y="2860358"/>
                  </a:cubicBezTo>
                  <a:cubicBezTo>
                    <a:pt x="5261189" y="2830928"/>
                    <a:pt x="5116492" y="2852295"/>
                    <a:pt x="4867735" y="2860358"/>
                  </a:cubicBezTo>
                  <a:cubicBezTo>
                    <a:pt x="4618978" y="2868422"/>
                    <a:pt x="4419174" y="2864680"/>
                    <a:pt x="4277899" y="2860358"/>
                  </a:cubicBezTo>
                  <a:cubicBezTo>
                    <a:pt x="4136624" y="2856036"/>
                    <a:pt x="3840561" y="2870231"/>
                    <a:pt x="3688064" y="2860358"/>
                  </a:cubicBezTo>
                  <a:cubicBezTo>
                    <a:pt x="3535567" y="2850485"/>
                    <a:pt x="3328468" y="2863182"/>
                    <a:pt x="3032691" y="2860358"/>
                  </a:cubicBezTo>
                  <a:cubicBezTo>
                    <a:pt x="2736914" y="2857534"/>
                    <a:pt x="2541068" y="2866199"/>
                    <a:pt x="2311780" y="2860358"/>
                  </a:cubicBezTo>
                  <a:cubicBezTo>
                    <a:pt x="2082492" y="2854517"/>
                    <a:pt x="1885326" y="2839955"/>
                    <a:pt x="1721945" y="2860358"/>
                  </a:cubicBezTo>
                  <a:cubicBezTo>
                    <a:pt x="1558565" y="2880761"/>
                    <a:pt x="1408966" y="2838481"/>
                    <a:pt x="1132109" y="2860358"/>
                  </a:cubicBezTo>
                  <a:cubicBezTo>
                    <a:pt x="855252" y="2882235"/>
                    <a:pt x="788115" y="2837642"/>
                    <a:pt x="476736" y="2860358"/>
                  </a:cubicBezTo>
                  <a:cubicBezTo>
                    <a:pt x="167736" y="2860115"/>
                    <a:pt x="35028" y="2629463"/>
                    <a:pt x="0" y="2383622"/>
                  </a:cubicBezTo>
                  <a:cubicBezTo>
                    <a:pt x="26895" y="2178434"/>
                    <a:pt x="18561" y="1944728"/>
                    <a:pt x="0" y="1709856"/>
                  </a:cubicBezTo>
                  <a:cubicBezTo>
                    <a:pt x="-18561" y="1474984"/>
                    <a:pt x="-10657" y="1286262"/>
                    <a:pt x="0" y="1074227"/>
                  </a:cubicBezTo>
                  <a:cubicBezTo>
                    <a:pt x="10657" y="862192"/>
                    <a:pt x="21796" y="676974"/>
                    <a:pt x="0" y="476736"/>
                  </a:cubicBezTo>
                  <a:close/>
                </a:path>
                <a:path w="7507202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91445" y="-24558"/>
                    <a:pt x="843476" y="-22974"/>
                    <a:pt x="1066572" y="0"/>
                  </a:cubicBezTo>
                  <a:cubicBezTo>
                    <a:pt x="1289668" y="22974"/>
                    <a:pt x="1443251" y="-9259"/>
                    <a:pt x="1590870" y="0"/>
                  </a:cubicBezTo>
                  <a:cubicBezTo>
                    <a:pt x="1738489" y="9259"/>
                    <a:pt x="1869357" y="18897"/>
                    <a:pt x="2049631" y="0"/>
                  </a:cubicBezTo>
                  <a:cubicBezTo>
                    <a:pt x="2229905" y="-18897"/>
                    <a:pt x="2457651" y="-23315"/>
                    <a:pt x="2836079" y="0"/>
                  </a:cubicBezTo>
                  <a:cubicBezTo>
                    <a:pt x="3214507" y="23315"/>
                    <a:pt x="3217981" y="-14336"/>
                    <a:pt x="3491452" y="0"/>
                  </a:cubicBezTo>
                  <a:cubicBezTo>
                    <a:pt x="3764923" y="14336"/>
                    <a:pt x="3821182" y="8415"/>
                    <a:pt x="3950213" y="0"/>
                  </a:cubicBezTo>
                  <a:cubicBezTo>
                    <a:pt x="4079244" y="-8415"/>
                    <a:pt x="4341469" y="-6640"/>
                    <a:pt x="4605586" y="0"/>
                  </a:cubicBezTo>
                  <a:cubicBezTo>
                    <a:pt x="4869703" y="6640"/>
                    <a:pt x="4955486" y="-10160"/>
                    <a:pt x="5195422" y="0"/>
                  </a:cubicBezTo>
                  <a:cubicBezTo>
                    <a:pt x="5435358" y="10160"/>
                    <a:pt x="5622746" y="9740"/>
                    <a:pt x="5981869" y="0"/>
                  </a:cubicBezTo>
                  <a:cubicBezTo>
                    <a:pt x="6340992" y="-9740"/>
                    <a:pt x="6742030" y="-52399"/>
                    <a:pt x="7030466" y="0"/>
                  </a:cubicBezTo>
                  <a:cubicBezTo>
                    <a:pt x="7252411" y="1464"/>
                    <a:pt x="7471178" y="210518"/>
                    <a:pt x="7507202" y="476736"/>
                  </a:cubicBezTo>
                  <a:cubicBezTo>
                    <a:pt x="7498941" y="758269"/>
                    <a:pt x="7534464" y="905133"/>
                    <a:pt x="7507202" y="1093296"/>
                  </a:cubicBezTo>
                  <a:cubicBezTo>
                    <a:pt x="7479940" y="1281459"/>
                    <a:pt x="7493792" y="1419737"/>
                    <a:pt x="7507202" y="1671718"/>
                  </a:cubicBezTo>
                  <a:cubicBezTo>
                    <a:pt x="7520612" y="1923699"/>
                    <a:pt x="7528013" y="2174212"/>
                    <a:pt x="7507202" y="2383622"/>
                  </a:cubicBezTo>
                  <a:cubicBezTo>
                    <a:pt x="7501996" y="2656390"/>
                    <a:pt x="7318741" y="2885272"/>
                    <a:pt x="7030466" y="2860358"/>
                  </a:cubicBezTo>
                  <a:cubicBezTo>
                    <a:pt x="6806674" y="2869416"/>
                    <a:pt x="6701797" y="2839891"/>
                    <a:pt x="6506168" y="2860358"/>
                  </a:cubicBezTo>
                  <a:cubicBezTo>
                    <a:pt x="6310539" y="2880825"/>
                    <a:pt x="6150845" y="2876770"/>
                    <a:pt x="5850795" y="2860358"/>
                  </a:cubicBezTo>
                  <a:cubicBezTo>
                    <a:pt x="5550745" y="2843946"/>
                    <a:pt x="5567322" y="2881959"/>
                    <a:pt x="5392034" y="2860358"/>
                  </a:cubicBezTo>
                  <a:cubicBezTo>
                    <a:pt x="5216746" y="2838757"/>
                    <a:pt x="4902536" y="2838620"/>
                    <a:pt x="4736661" y="2860358"/>
                  </a:cubicBezTo>
                  <a:cubicBezTo>
                    <a:pt x="4570786" y="2882096"/>
                    <a:pt x="4384333" y="2846992"/>
                    <a:pt x="4146825" y="2860358"/>
                  </a:cubicBezTo>
                  <a:cubicBezTo>
                    <a:pt x="3909317" y="2873724"/>
                    <a:pt x="3886647" y="2878352"/>
                    <a:pt x="3688064" y="2860358"/>
                  </a:cubicBezTo>
                  <a:cubicBezTo>
                    <a:pt x="3489481" y="2842364"/>
                    <a:pt x="3337099" y="2877092"/>
                    <a:pt x="3229303" y="2860358"/>
                  </a:cubicBezTo>
                  <a:cubicBezTo>
                    <a:pt x="3121507" y="2843624"/>
                    <a:pt x="2824311" y="2836022"/>
                    <a:pt x="2573930" y="2860358"/>
                  </a:cubicBezTo>
                  <a:cubicBezTo>
                    <a:pt x="2323549" y="2884694"/>
                    <a:pt x="2055476" y="2855637"/>
                    <a:pt x="1918557" y="2860358"/>
                  </a:cubicBezTo>
                  <a:cubicBezTo>
                    <a:pt x="1781638" y="2865079"/>
                    <a:pt x="1605016" y="2876134"/>
                    <a:pt x="1459795" y="2860358"/>
                  </a:cubicBezTo>
                  <a:cubicBezTo>
                    <a:pt x="1314574" y="2844582"/>
                    <a:pt x="680573" y="2894343"/>
                    <a:pt x="476736" y="2860358"/>
                  </a:cubicBezTo>
                  <a:cubicBezTo>
                    <a:pt x="240030" y="2832471"/>
                    <a:pt x="-21958" y="2650229"/>
                    <a:pt x="0" y="2383622"/>
                  </a:cubicBezTo>
                  <a:cubicBezTo>
                    <a:pt x="10394" y="2136220"/>
                    <a:pt x="-27696" y="1976638"/>
                    <a:pt x="0" y="1709856"/>
                  </a:cubicBezTo>
                  <a:cubicBezTo>
                    <a:pt x="27696" y="1443074"/>
                    <a:pt x="23201" y="1282344"/>
                    <a:pt x="0" y="1055158"/>
                  </a:cubicBezTo>
                  <a:cubicBezTo>
                    <a:pt x="-23201" y="827972"/>
                    <a:pt x="-2550" y="67881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Дедушка пишет письмо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1734E9-E4D7-4FDB-BA47-5D513F970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6558284" y="8090879"/>
              <a:ext cx="2181936" cy="218193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0DCF407-109C-4BCE-A311-ED4822A64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3726" y="8154140"/>
              <a:ext cx="1767916" cy="1767916"/>
            </a:xfrm>
            <a:prstGeom prst="rect">
              <a:avLst/>
            </a:prstGeom>
          </p:spPr>
        </p:pic>
      </p:grp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4BD0BDD6-7DF4-4E38-AECB-A4E393AF85A0}"/>
              </a:ext>
            </a:extLst>
          </p:cNvPr>
          <p:cNvGrpSpPr/>
          <p:nvPr/>
        </p:nvGrpSpPr>
        <p:grpSpPr>
          <a:xfrm>
            <a:off x="2573975" y="586273"/>
            <a:ext cx="9105235" cy="2860358"/>
            <a:chOff x="-6873417" y="5221782"/>
            <a:chExt cx="9105235" cy="286035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E2EAEA8-6973-471F-AA81-1E5D7EA7913C}"/>
                </a:ext>
              </a:extLst>
            </p:cNvPr>
            <p:cNvSpPr txBox="1"/>
            <p:nvPr/>
          </p:nvSpPr>
          <p:spPr>
            <a:xfrm>
              <a:off x="-6873417" y="5221782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Наша мышка поймала кошку.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026C86F-B527-4FF1-BFC8-DD919FEA3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7252" y="6143290"/>
              <a:ext cx="1840558" cy="184055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1AAA15BC-CDC0-4C12-A85D-1B5C4F4A1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6641" r="89941">
                          <a14:foregroundMark x1="6641" y1="30664" x2="9277" y2="33887"/>
                          <a14:backgroundMark x1="61133" y1="26465" x2="63086" y2="41211"/>
                          <a14:backgroundMark x1="57324" y1="28027" x2="63184" y2="53125"/>
                          <a14:backgroundMark x1="65820" y1="31250" x2="83984" y2="40820"/>
                          <a14:backgroundMark x1="63672" y1="31250" x2="80273" y2="46191"/>
                          <a14:backgroundMark x1="83984" y1="33398" x2="78125" y2="29102"/>
                          <a14:backgroundMark x1="87207" y1="33398" x2="67480" y2="67480"/>
                          <a14:backgroundMark x1="63672" y1="45605" x2="66895" y2="73926"/>
                          <a14:backgroundMark x1="54102" y1="45117" x2="54590" y2="54199"/>
                          <a14:backgroundMark x1="64258" y1="28613" x2="61035" y2="24316"/>
                          <a14:backgroundMark x1="51953" y1="29102" x2="55176" y2="32324"/>
                          <a14:backgroundMark x1="52441" y1="41895" x2="52441" y2="41895"/>
                          <a14:backgroundMark x1="51660" y1="41309" x2="51660" y2="4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0796" y="6142279"/>
              <a:ext cx="1914777" cy="1914777"/>
            </a:xfrm>
            <a:prstGeom prst="rect">
              <a:avLst/>
            </a:prstGeom>
          </p:spPr>
        </p:pic>
      </p:grpSp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34531A8F-C51D-43CD-A5AE-93CEC25EFC41}"/>
              </a:ext>
            </a:extLst>
          </p:cNvPr>
          <p:cNvGrpSpPr/>
          <p:nvPr/>
        </p:nvGrpSpPr>
        <p:grpSpPr>
          <a:xfrm>
            <a:off x="2579204" y="549164"/>
            <a:ext cx="9094776" cy="2934577"/>
            <a:chOff x="-6673720" y="8570801"/>
            <a:chExt cx="9731276" cy="293457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B2D04BB-C054-4C36-8D9C-72CD9EE53E55}"/>
                </a:ext>
              </a:extLst>
            </p:cNvPr>
            <p:cNvSpPr txBox="1"/>
            <p:nvPr/>
          </p:nvSpPr>
          <p:spPr>
            <a:xfrm>
              <a:off x="-6673720" y="8570801"/>
              <a:ext cx="9731276" cy="2860358"/>
            </a:xfrm>
            <a:custGeom>
              <a:avLst/>
              <a:gdLst>
                <a:gd name="connsiteX0" fmla="*/ 0 w 9094776"/>
                <a:gd name="connsiteY0" fmla="*/ 476736 h 2860358"/>
                <a:gd name="connsiteX1" fmla="*/ 476736 w 9094776"/>
                <a:gd name="connsiteY1" fmla="*/ 0 h 2860358"/>
                <a:gd name="connsiteX2" fmla="*/ 910939 w 9094776"/>
                <a:gd name="connsiteY2" fmla="*/ 0 h 2860358"/>
                <a:gd name="connsiteX3" fmla="*/ 1752207 w 9094776"/>
                <a:gd name="connsiteY3" fmla="*/ 0 h 2860358"/>
                <a:gd name="connsiteX4" fmla="*/ 2593475 w 9094776"/>
                <a:gd name="connsiteY4" fmla="*/ 0 h 2860358"/>
                <a:gd name="connsiteX5" fmla="*/ 3271917 w 9094776"/>
                <a:gd name="connsiteY5" fmla="*/ 0 h 2860358"/>
                <a:gd name="connsiteX6" fmla="*/ 3950359 w 9094776"/>
                <a:gd name="connsiteY6" fmla="*/ 0 h 2860358"/>
                <a:gd name="connsiteX7" fmla="*/ 4465975 w 9094776"/>
                <a:gd name="connsiteY7" fmla="*/ 0 h 2860358"/>
                <a:gd name="connsiteX8" fmla="*/ 4900178 w 9094776"/>
                <a:gd name="connsiteY8" fmla="*/ 0 h 2860358"/>
                <a:gd name="connsiteX9" fmla="*/ 5334381 w 9094776"/>
                <a:gd name="connsiteY9" fmla="*/ 0 h 2860358"/>
                <a:gd name="connsiteX10" fmla="*/ 6175649 w 9094776"/>
                <a:gd name="connsiteY10" fmla="*/ 0 h 2860358"/>
                <a:gd name="connsiteX11" fmla="*/ 6691265 w 9094776"/>
                <a:gd name="connsiteY11" fmla="*/ 0 h 2860358"/>
                <a:gd name="connsiteX12" fmla="*/ 7451120 w 9094776"/>
                <a:gd name="connsiteY12" fmla="*/ 0 h 2860358"/>
                <a:gd name="connsiteX13" fmla="*/ 7966736 w 9094776"/>
                <a:gd name="connsiteY13" fmla="*/ 0 h 2860358"/>
                <a:gd name="connsiteX14" fmla="*/ 8618040 w 9094776"/>
                <a:gd name="connsiteY14" fmla="*/ 0 h 2860358"/>
                <a:gd name="connsiteX15" fmla="*/ 9094776 w 9094776"/>
                <a:gd name="connsiteY15" fmla="*/ 476736 h 2860358"/>
                <a:gd name="connsiteX16" fmla="*/ 9094776 w 9094776"/>
                <a:gd name="connsiteY16" fmla="*/ 1150502 h 2860358"/>
                <a:gd name="connsiteX17" fmla="*/ 9094776 w 9094776"/>
                <a:gd name="connsiteY17" fmla="*/ 1767062 h 2860358"/>
                <a:gd name="connsiteX18" fmla="*/ 9094776 w 9094776"/>
                <a:gd name="connsiteY18" fmla="*/ 2383622 h 2860358"/>
                <a:gd name="connsiteX19" fmla="*/ 8618040 w 9094776"/>
                <a:gd name="connsiteY19" fmla="*/ 2860358 h 2860358"/>
                <a:gd name="connsiteX20" fmla="*/ 7939598 w 9094776"/>
                <a:gd name="connsiteY20" fmla="*/ 2860358 h 2860358"/>
                <a:gd name="connsiteX21" fmla="*/ 7342569 w 9094776"/>
                <a:gd name="connsiteY21" fmla="*/ 2860358 h 2860358"/>
                <a:gd name="connsiteX22" fmla="*/ 6745540 w 9094776"/>
                <a:gd name="connsiteY22" fmla="*/ 2860358 h 2860358"/>
                <a:gd name="connsiteX23" fmla="*/ 6311337 w 9094776"/>
                <a:gd name="connsiteY23" fmla="*/ 2860358 h 2860358"/>
                <a:gd name="connsiteX24" fmla="*/ 5877134 w 9094776"/>
                <a:gd name="connsiteY24" fmla="*/ 2860358 h 2860358"/>
                <a:gd name="connsiteX25" fmla="*/ 5035866 w 9094776"/>
                <a:gd name="connsiteY25" fmla="*/ 2860358 h 2860358"/>
                <a:gd name="connsiteX26" fmla="*/ 4357424 w 9094776"/>
                <a:gd name="connsiteY26" fmla="*/ 2860358 h 2860358"/>
                <a:gd name="connsiteX27" fmla="*/ 3597569 w 9094776"/>
                <a:gd name="connsiteY27" fmla="*/ 2860358 h 2860358"/>
                <a:gd name="connsiteX28" fmla="*/ 2837714 w 9094776"/>
                <a:gd name="connsiteY28" fmla="*/ 2860358 h 2860358"/>
                <a:gd name="connsiteX29" fmla="*/ 1996446 w 9094776"/>
                <a:gd name="connsiteY29" fmla="*/ 2860358 h 2860358"/>
                <a:gd name="connsiteX30" fmla="*/ 1480830 w 9094776"/>
                <a:gd name="connsiteY30" fmla="*/ 2860358 h 2860358"/>
                <a:gd name="connsiteX31" fmla="*/ 476736 w 9094776"/>
                <a:gd name="connsiteY31" fmla="*/ 2860358 h 2860358"/>
                <a:gd name="connsiteX32" fmla="*/ 0 w 9094776"/>
                <a:gd name="connsiteY32" fmla="*/ 2383622 h 2860358"/>
                <a:gd name="connsiteX33" fmla="*/ 0 w 9094776"/>
                <a:gd name="connsiteY33" fmla="*/ 1767062 h 2860358"/>
                <a:gd name="connsiteX34" fmla="*/ 0 w 9094776"/>
                <a:gd name="connsiteY34" fmla="*/ 1188640 h 2860358"/>
                <a:gd name="connsiteX35" fmla="*/ 0 w 9094776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94776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26638" y="-3206"/>
                    <a:pt x="806637" y="-1277"/>
                    <a:pt x="910939" y="0"/>
                  </a:cubicBezTo>
                  <a:cubicBezTo>
                    <a:pt x="1015241" y="1277"/>
                    <a:pt x="1391866" y="-24337"/>
                    <a:pt x="1752207" y="0"/>
                  </a:cubicBezTo>
                  <a:cubicBezTo>
                    <a:pt x="2112548" y="24337"/>
                    <a:pt x="2404644" y="-4541"/>
                    <a:pt x="2593475" y="0"/>
                  </a:cubicBezTo>
                  <a:cubicBezTo>
                    <a:pt x="2782306" y="4541"/>
                    <a:pt x="2968491" y="3710"/>
                    <a:pt x="3271917" y="0"/>
                  </a:cubicBezTo>
                  <a:cubicBezTo>
                    <a:pt x="3575343" y="-3710"/>
                    <a:pt x="3759580" y="7936"/>
                    <a:pt x="3950359" y="0"/>
                  </a:cubicBezTo>
                  <a:cubicBezTo>
                    <a:pt x="4141138" y="-7936"/>
                    <a:pt x="4235973" y="5365"/>
                    <a:pt x="4465975" y="0"/>
                  </a:cubicBezTo>
                  <a:cubicBezTo>
                    <a:pt x="4695977" y="-5365"/>
                    <a:pt x="4718097" y="8871"/>
                    <a:pt x="4900178" y="0"/>
                  </a:cubicBezTo>
                  <a:cubicBezTo>
                    <a:pt x="5082259" y="-8871"/>
                    <a:pt x="5123169" y="-16916"/>
                    <a:pt x="5334381" y="0"/>
                  </a:cubicBezTo>
                  <a:cubicBezTo>
                    <a:pt x="5545593" y="16916"/>
                    <a:pt x="5882020" y="-21734"/>
                    <a:pt x="6175649" y="0"/>
                  </a:cubicBezTo>
                  <a:cubicBezTo>
                    <a:pt x="6469278" y="21734"/>
                    <a:pt x="6471181" y="-8176"/>
                    <a:pt x="6691265" y="0"/>
                  </a:cubicBezTo>
                  <a:cubicBezTo>
                    <a:pt x="6911349" y="8176"/>
                    <a:pt x="7071831" y="2918"/>
                    <a:pt x="7451120" y="0"/>
                  </a:cubicBezTo>
                  <a:cubicBezTo>
                    <a:pt x="7830409" y="-2918"/>
                    <a:pt x="7858282" y="706"/>
                    <a:pt x="7966736" y="0"/>
                  </a:cubicBezTo>
                  <a:cubicBezTo>
                    <a:pt x="8075190" y="-706"/>
                    <a:pt x="8408748" y="29600"/>
                    <a:pt x="8618040" y="0"/>
                  </a:cubicBezTo>
                  <a:cubicBezTo>
                    <a:pt x="8831929" y="13629"/>
                    <a:pt x="9121404" y="219494"/>
                    <a:pt x="9094776" y="476736"/>
                  </a:cubicBezTo>
                  <a:cubicBezTo>
                    <a:pt x="9079405" y="697729"/>
                    <a:pt x="9073253" y="876370"/>
                    <a:pt x="9094776" y="1150502"/>
                  </a:cubicBezTo>
                  <a:cubicBezTo>
                    <a:pt x="9116299" y="1424634"/>
                    <a:pt x="9070303" y="1607169"/>
                    <a:pt x="9094776" y="1767062"/>
                  </a:cubicBezTo>
                  <a:cubicBezTo>
                    <a:pt x="9119249" y="1926955"/>
                    <a:pt x="9065503" y="2218151"/>
                    <a:pt x="9094776" y="2383622"/>
                  </a:cubicBezTo>
                  <a:cubicBezTo>
                    <a:pt x="9109688" y="2661681"/>
                    <a:pt x="8880485" y="2849632"/>
                    <a:pt x="8618040" y="2860358"/>
                  </a:cubicBezTo>
                  <a:cubicBezTo>
                    <a:pt x="8333099" y="2876694"/>
                    <a:pt x="8173403" y="2838360"/>
                    <a:pt x="7939598" y="2860358"/>
                  </a:cubicBezTo>
                  <a:cubicBezTo>
                    <a:pt x="7705793" y="2882356"/>
                    <a:pt x="7629300" y="2846230"/>
                    <a:pt x="7342569" y="2860358"/>
                  </a:cubicBezTo>
                  <a:cubicBezTo>
                    <a:pt x="7055838" y="2874486"/>
                    <a:pt x="6991532" y="2886254"/>
                    <a:pt x="6745540" y="2860358"/>
                  </a:cubicBezTo>
                  <a:cubicBezTo>
                    <a:pt x="6499548" y="2834462"/>
                    <a:pt x="6491290" y="2848306"/>
                    <a:pt x="6311337" y="2860358"/>
                  </a:cubicBezTo>
                  <a:cubicBezTo>
                    <a:pt x="6131384" y="2872410"/>
                    <a:pt x="5990913" y="2873434"/>
                    <a:pt x="5877134" y="2860358"/>
                  </a:cubicBezTo>
                  <a:cubicBezTo>
                    <a:pt x="5763355" y="2847282"/>
                    <a:pt x="5268989" y="2824525"/>
                    <a:pt x="5035866" y="2860358"/>
                  </a:cubicBezTo>
                  <a:cubicBezTo>
                    <a:pt x="4802743" y="2896191"/>
                    <a:pt x="4677399" y="2860299"/>
                    <a:pt x="4357424" y="2860358"/>
                  </a:cubicBezTo>
                  <a:cubicBezTo>
                    <a:pt x="4037449" y="2860417"/>
                    <a:pt x="3857455" y="2881132"/>
                    <a:pt x="3597569" y="2860358"/>
                  </a:cubicBezTo>
                  <a:cubicBezTo>
                    <a:pt x="3337683" y="2839584"/>
                    <a:pt x="3209605" y="2896861"/>
                    <a:pt x="2837714" y="2860358"/>
                  </a:cubicBezTo>
                  <a:cubicBezTo>
                    <a:pt x="2465824" y="2823855"/>
                    <a:pt x="2352225" y="2867108"/>
                    <a:pt x="1996446" y="2860358"/>
                  </a:cubicBezTo>
                  <a:cubicBezTo>
                    <a:pt x="1640667" y="2853608"/>
                    <a:pt x="1726129" y="2844080"/>
                    <a:pt x="1480830" y="2860358"/>
                  </a:cubicBezTo>
                  <a:cubicBezTo>
                    <a:pt x="1235531" y="2876636"/>
                    <a:pt x="767386" y="2866415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094776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35320" y="5689"/>
                    <a:pt x="856776" y="-22821"/>
                    <a:pt x="1073765" y="0"/>
                  </a:cubicBezTo>
                  <a:cubicBezTo>
                    <a:pt x="1290754" y="22821"/>
                    <a:pt x="1393743" y="-5740"/>
                    <a:pt x="1589381" y="0"/>
                  </a:cubicBezTo>
                  <a:cubicBezTo>
                    <a:pt x="1785019" y="5740"/>
                    <a:pt x="1833959" y="-3846"/>
                    <a:pt x="2023584" y="0"/>
                  </a:cubicBezTo>
                  <a:cubicBezTo>
                    <a:pt x="2213209" y="3846"/>
                    <a:pt x="2552026" y="-21054"/>
                    <a:pt x="2864852" y="0"/>
                  </a:cubicBezTo>
                  <a:cubicBezTo>
                    <a:pt x="3177678" y="21054"/>
                    <a:pt x="3264929" y="7586"/>
                    <a:pt x="3543294" y="0"/>
                  </a:cubicBezTo>
                  <a:cubicBezTo>
                    <a:pt x="3821659" y="-7586"/>
                    <a:pt x="3816073" y="13999"/>
                    <a:pt x="3977497" y="0"/>
                  </a:cubicBezTo>
                  <a:cubicBezTo>
                    <a:pt x="4138921" y="-13999"/>
                    <a:pt x="4497888" y="14834"/>
                    <a:pt x="4655939" y="0"/>
                  </a:cubicBezTo>
                  <a:cubicBezTo>
                    <a:pt x="4813990" y="-14834"/>
                    <a:pt x="5068187" y="15457"/>
                    <a:pt x="5252968" y="0"/>
                  </a:cubicBezTo>
                  <a:cubicBezTo>
                    <a:pt x="5437749" y="-15457"/>
                    <a:pt x="5912574" y="-41280"/>
                    <a:pt x="6094236" y="0"/>
                  </a:cubicBezTo>
                  <a:cubicBezTo>
                    <a:pt x="6275898" y="41280"/>
                    <a:pt x="6666400" y="36611"/>
                    <a:pt x="6935504" y="0"/>
                  </a:cubicBezTo>
                  <a:cubicBezTo>
                    <a:pt x="7204608" y="-36611"/>
                    <a:pt x="7246260" y="-24756"/>
                    <a:pt x="7532533" y="0"/>
                  </a:cubicBezTo>
                  <a:cubicBezTo>
                    <a:pt x="7818806" y="24756"/>
                    <a:pt x="8311832" y="3584"/>
                    <a:pt x="8618040" y="0"/>
                  </a:cubicBezTo>
                  <a:cubicBezTo>
                    <a:pt x="8940162" y="17755"/>
                    <a:pt x="9103285" y="170355"/>
                    <a:pt x="9094776" y="476736"/>
                  </a:cubicBezTo>
                  <a:cubicBezTo>
                    <a:pt x="9082411" y="659392"/>
                    <a:pt x="9096820" y="808744"/>
                    <a:pt x="9094776" y="1074227"/>
                  </a:cubicBezTo>
                  <a:cubicBezTo>
                    <a:pt x="9092732" y="1339710"/>
                    <a:pt x="9065528" y="1400710"/>
                    <a:pt x="9094776" y="1690787"/>
                  </a:cubicBezTo>
                  <a:cubicBezTo>
                    <a:pt x="9124024" y="1980864"/>
                    <a:pt x="9092942" y="2234736"/>
                    <a:pt x="9094776" y="2383622"/>
                  </a:cubicBezTo>
                  <a:cubicBezTo>
                    <a:pt x="9130172" y="2633288"/>
                    <a:pt x="8869232" y="2856422"/>
                    <a:pt x="8618040" y="2860358"/>
                  </a:cubicBezTo>
                  <a:cubicBezTo>
                    <a:pt x="8332583" y="2877120"/>
                    <a:pt x="8014241" y="2845288"/>
                    <a:pt x="7858185" y="2860358"/>
                  </a:cubicBezTo>
                  <a:cubicBezTo>
                    <a:pt x="7702129" y="2875428"/>
                    <a:pt x="7416237" y="2853048"/>
                    <a:pt x="7179743" y="2860358"/>
                  </a:cubicBezTo>
                  <a:cubicBezTo>
                    <a:pt x="6943249" y="2867668"/>
                    <a:pt x="6728659" y="2873782"/>
                    <a:pt x="6582714" y="2860358"/>
                  </a:cubicBezTo>
                  <a:cubicBezTo>
                    <a:pt x="6436769" y="2846934"/>
                    <a:pt x="6344847" y="2855444"/>
                    <a:pt x="6148511" y="2860358"/>
                  </a:cubicBezTo>
                  <a:cubicBezTo>
                    <a:pt x="5952175" y="2865272"/>
                    <a:pt x="5878010" y="2855888"/>
                    <a:pt x="5714308" y="2860358"/>
                  </a:cubicBezTo>
                  <a:cubicBezTo>
                    <a:pt x="5550606" y="2864828"/>
                    <a:pt x="5258255" y="2883075"/>
                    <a:pt x="5035866" y="2860358"/>
                  </a:cubicBezTo>
                  <a:cubicBezTo>
                    <a:pt x="4813477" y="2837641"/>
                    <a:pt x="4661946" y="2843973"/>
                    <a:pt x="4357424" y="2860358"/>
                  </a:cubicBezTo>
                  <a:cubicBezTo>
                    <a:pt x="4052902" y="2876743"/>
                    <a:pt x="4046645" y="2869305"/>
                    <a:pt x="3923221" y="2860358"/>
                  </a:cubicBezTo>
                  <a:cubicBezTo>
                    <a:pt x="3799797" y="2851411"/>
                    <a:pt x="3393328" y="2876167"/>
                    <a:pt x="3244779" y="2860358"/>
                  </a:cubicBezTo>
                  <a:cubicBezTo>
                    <a:pt x="3096230" y="2844549"/>
                    <a:pt x="2954747" y="2864238"/>
                    <a:pt x="2810576" y="2860358"/>
                  </a:cubicBezTo>
                  <a:cubicBezTo>
                    <a:pt x="2666405" y="2856478"/>
                    <a:pt x="2217134" y="2828693"/>
                    <a:pt x="1969308" y="2860358"/>
                  </a:cubicBezTo>
                  <a:cubicBezTo>
                    <a:pt x="1721482" y="2892023"/>
                    <a:pt x="1641857" y="2876912"/>
                    <a:pt x="1535106" y="2860358"/>
                  </a:cubicBezTo>
                  <a:cubicBezTo>
                    <a:pt x="1428355" y="2843804"/>
                    <a:pt x="824398" y="2882266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Наша кошка поймала мышку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E40E2F4-7919-45C4-AD3E-D805DD9D1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496734" y="9590601"/>
              <a:ext cx="1840558" cy="1840558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96D7F82-56AD-4764-83CF-8EE7B8226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6641" r="89941">
                          <a14:foregroundMark x1="6641" y1="30664" x2="9277" y2="33887"/>
                          <a14:backgroundMark x1="61133" y1="26465" x2="63086" y2="41211"/>
                          <a14:backgroundMark x1="57324" y1="28027" x2="63184" y2="53125"/>
                          <a14:backgroundMark x1="65820" y1="31250" x2="83984" y2="40820"/>
                          <a14:backgroundMark x1="63672" y1="31250" x2="80273" y2="46191"/>
                          <a14:backgroundMark x1="83984" y1="33398" x2="78125" y2="29102"/>
                          <a14:backgroundMark x1="87207" y1="33398" x2="67480" y2="67480"/>
                          <a14:backgroundMark x1="63672" y1="45605" x2="66895" y2="73926"/>
                          <a14:backgroundMark x1="54102" y1="45117" x2="54590" y2="54199"/>
                          <a14:backgroundMark x1="64258" y1="28613" x2="61035" y2="24316"/>
                          <a14:backgroundMark x1="51953" y1="29102" x2="55176" y2="32324"/>
                          <a14:backgroundMark x1="52441" y1="41895" x2="52441" y2="41895"/>
                          <a14:backgroundMark x1="51660" y1="41309" x2="51660" y2="4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45806" y="9590601"/>
              <a:ext cx="1914777" cy="1914777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870F300B-6CA0-4D06-9214-5F605BE960D9}"/>
              </a:ext>
            </a:extLst>
          </p:cNvPr>
          <p:cNvGrpSpPr/>
          <p:nvPr/>
        </p:nvGrpSpPr>
        <p:grpSpPr>
          <a:xfrm>
            <a:off x="2221520" y="126191"/>
            <a:ext cx="9810145" cy="3780522"/>
            <a:chOff x="-3906054" y="5974908"/>
            <a:chExt cx="9810145" cy="378052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E29984-0284-415F-A400-563406D5D5BB}"/>
                </a:ext>
              </a:extLst>
            </p:cNvPr>
            <p:cNvSpPr txBox="1"/>
            <p:nvPr/>
          </p:nvSpPr>
          <p:spPr>
            <a:xfrm>
              <a:off x="-3906054" y="5974908"/>
              <a:ext cx="9810145" cy="3779758"/>
            </a:xfrm>
            <a:custGeom>
              <a:avLst/>
              <a:gdLst>
                <a:gd name="connsiteX0" fmla="*/ 0 w 9810145"/>
                <a:gd name="connsiteY0" fmla="*/ 629972 h 3779758"/>
                <a:gd name="connsiteX1" fmla="*/ 629972 w 9810145"/>
                <a:gd name="connsiteY1" fmla="*/ 0 h 3779758"/>
                <a:gd name="connsiteX2" fmla="*/ 1458684 w 9810145"/>
                <a:gd name="connsiteY2" fmla="*/ 0 h 3779758"/>
                <a:gd name="connsiteX3" fmla="*/ 1859886 w 9810145"/>
                <a:gd name="connsiteY3" fmla="*/ 0 h 3779758"/>
                <a:gd name="connsiteX4" fmla="*/ 2261087 w 9810145"/>
                <a:gd name="connsiteY4" fmla="*/ 0 h 3779758"/>
                <a:gd name="connsiteX5" fmla="*/ 3089799 w 9810145"/>
                <a:gd name="connsiteY5" fmla="*/ 0 h 3779758"/>
                <a:gd name="connsiteX6" fmla="*/ 3576503 w 9810145"/>
                <a:gd name="connsiteY6" fmla="*/ 0 h 3779758"/>
                <a:gd name="connsiteX7" fmla="*/ 4319713 w 9810145"/>
                <a:gd name="connsiteY7" fmla="*/ 0 h 3779758"/>
                <a:gd name="connsiteX8" fmla="*/ 4806416 w 9810145"/>
                <a:gd name="connsiteY8" fmla="*/ 0 h 3779758"/>
                <a:gd name="connsiteX9" fmla="*/ 5378622 w 9810145"/>
                <a:gd name="connsiteY9" fmla="*/ 0 h 3779758"/>
                <a:gd name="connsiteX10" fmla="*/ 5950828 w 9810145"/>
                <a:gd name="connsiteY10" fmla="*/ 0 h 3779758"/>
                <a:gd name="connsiteX11" fmla="*/ 6779540 w 9810145"/>
                <a:gd name="connsiteY11" fmla="*/ 0 h 3779758"/>
                <a:gd name="connsiteX12" fmla="*/ 7522749 w 9810145"/>
                <a:gd name="connsiteY12" fmla="*/ 0 h 3779758"/>
                <a:gd name="connsiteX13" fmla="*/ 8094955 w 9810145"/>
                <a:gd name="connsiteY13" fmla="*/ 0 h 3779758"/>
                <a:gd name="connsiteX14" fmla="*/ 9180173 w 9810145"/>
                <a:gd name="connsiteY14" fmla="*/ 0 h 3779758"/>
                <a:gd name="connsiteX15" fmla="*/ 9810145 w 9810145"/>
                <a:gd name="connsiteY15" fmla="*/ 629972 h 3779758"/>
                <a:gd name="connsiteX16" fmla="*/ 9810145 w 9810145"/>
                <a:gd name="connsiteY16" fmla="*/ 1259926 h 3779758"/>
                <a:gd name="connsiteX17" fmla="*/ 9810145 w 9810145"/>
                <a:gd name="connsiteY17" fmla="*/ 1864681 h 3779758"/>
                <a:gd name="connsiteX18" fmla="*/ 9810145 w 9810145"/>
                <a:gd name="connsiteY18" fmla="*/ 2469436 h 3779758"/>
                <a:gd name="connsiteX19" fmla="*/ 9810145 w 9810145"/>
                <a:gd name="connsiteY19" fmla="*/ 3149786 h 3779758"/>
                <a:gd name="connsiteX20" fmla="*/ 9180173 w 9810145"/>
                <a:gd name="connsiteY20" fmla="*/ 3779758 h 3779758"/>
                <a:gd name="connsiteX21" fmla="*/ 8522465 w 9810145"/>
                <a:gd name="connsiteY21" fmla="*/ 3779758 h 3779758"/>
                <a:gd name="connsiteX22" fmla="*/ 7779255 w 9810145"/>
                <a:gd name="connsiteY22" fmla="*/ 3779758 h 3779758"/>
                <a:gd name="connsiteX23" fmla="*/ 7036046 w 9810145"/>
                <a:gd name="connsiteY23" fmla="*/ 3779758 h 3779758"/>
                <a:gd name="connsiteX24" fmla="*/ 6207334 w 9810145"/>
                <a:gd name="connsiteY24" fmla="*/ 3779758 h 3779758"/>
                <a:gd name="connsiteX25" fmla="*/ 5720630 w 9810145"/>
                <a:gd name="connsiteY25" fmla="*/ 3779758 h 3779758"/>
                <a:gd name="connsiteX26" fmla="*/ 5062922 w 9810145"/>
                <a:gd name="connsiteY26" fmla="*/ 3779758 h 3779758"/>
                <a:gd name="connsiteX27" fmla="*/ 4405215 w 9810145"/>
                <a:gd name="connsiteY27" fmla="*/ 3779758 h 3779758"/>
                <a:gd name="connsiteX28" fmla="*/ 3918511 w 9810145"/>
                <a:gd name="connsiteY28" fmla="*/ 3779758 h 3779758"/>
                <a:gd name="connsiteX29" fmla="*/ 3089799 w 9810145"/>
                <a:gd name="connsiteY29" fmla="*/ 3779758 h 3779758"/>
                <a:gd name="connsiteX30" fmla="*/ 2688597 w 9810145"/>
                <a:gd name="connsiteY30" fmla="*/ 3779758 h 3779758"/>
                <a:gd name="connsiteX31" fmla="*/ 1859886 w 9810145"/>
                <a:gd name="connsiteY31" fmla="*/ 3779758 h 3779758"/>
                <a:gd name="connsiteX32" fmla="*/ 1373182 w 9810145"/>
                <a:gd name="connsiteY32" fmla="*/ 3779758 h 3779758"/>
                <a:gd name="connsiteX33" fmla="*/ 629972 w 9810145"/>
                <a:gd name="connsiteY33" fmla="*/ 3779758 h 3779758"/>
                <a:gd name="connsiteX34" fmla="*/ 0 w 9810145"/>
                <a:gd name="connsiteY34" fmla="*/ 3149786 h 3779758"/>
                <a:gd name="connsiteX35" fmla="*/ 0 w 9810145"/>
                <a:gd name="connsiteY35" fmla="*/ 2519833 h 3779758"/>
                <a:gd name="connsiteX36" fmla="*/ 0 w 9810145"/>
                <a:gd name="connsiteY36" fmla="*/ 1889879 h 3779758"/>
                <a:gd name="connsiteX37" fmla="*/ 0 w 9810145"/>
                <a:gd name="connsiteY37" fmla="*/ 1209529 h 3779758"/>
                <a:gd name="connsiteX38" fmla="*/ 0 w 9810145"/>
                <a:gd name="connsiteY38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10145" h="3779758" fill="none" extrusionOk="0">
                  <a:moveTo>
                    <a:pt x="0" y="629972"/>
                  </a:moveTo>
                  <a:cubicBezTo>
                    <a:pt x="22616" y="246627"/>
                    <a:pt x="230065" y="-52585"/>
                    <a:pt x="629972" y="0"/>
                  </a:cubicBezTo>
                  <a:cubicBezTo>
                    <a:pt x="1003329" y="-15543"/>
                    <a:pt x="1134762" y="-6998"/>
                    <a:pt x="1458684" y="0"/>
                  </a:cubicBezTo>
                  <a:cubicBezTo>
                    <a:pt x="1782606" y="6998"/>
                    <a:pt x="1696109" y="13933"/>
                    <a:pt x="1859886" y="0"/>
                  </a:cubicBezTo>
                  <a:cubicBezTo>
                    <a:pt x="2023663" y="-13933"/>
                    <a:pt x="2107328" y="4840"/>
                    <a:pt x="2261087" y="0"/>
                  </a:cubicBezTo>
                  <a:cubicBezTo>
                    <a:pt x="2414846" y="-4840"/>
                    <a:pt x="2840076" y="7729"/>
                    <a:pt x="3089799" y="0"/>
                  </a:cubicBezTo>
                  <a:cubicBezTo>
                    <a:pt x="3339522" y="-7729"/>
                    <a:pt x="3476742" y="3377"/>
                    <a:pt x="3576503" y="0"/>
                  </a:cubicBezTo>
                  <a:cubicBezTo>
                    <a:pt x="3676264" y="-3377"/>
                    <a:pt x="4148235" y="-19201"/>
                    <a:pt x="4319713" y="0"/>
                  </a:cubicBezTo>
                  <a:cubicBezTo>
                    <a:pt x="4491191" y="19201"/>
                    <a:pt x="4615509" y="-21514"/>
                    <a:pt x="4806416" y="0"/>
                  </a:cubicBezTo>
                  <a:cubicBezTo>
                    <a:pt x="4997323" y="21514"/>
                    <a:pt x="5093602" y="-23174"/>
                    <a:pt x="5378622" y="0"/>
                  </a:cubicBezTo>
                  <a:cubicBezTo>
                    <a:pt x="5663642" y="23174"/>
                    <a:pt x="5757119" y="20665"/>
                    <a:pt x="5950828" y="0"/>
                  </a:cubicBezTo>
                  <a:cubicBezTo>
                    <a:pt x="6144537" y="-20665"/>
                    <a:pt x="6411469" y="-38805"/>
                    <a:pt x="6779540" y="0"/>
                  </a:cubicBezTo>
                  <a:cubicBezTo>
                    <a:pt x="7147611" y="38805"/>
                    <a:pt x="7154686" y="12830"/>
                    <a:pt x="7522749" y="0"/>
                  </a:cubicBezTo>
                  <a:cubicBezTo>
                    <a:pt x="7890812" y="-12830"/>
                    <a:pt x="7910064" y="18704"/>
                    <a:pt x="8094955" y="0"/>
                  </a:cubicBezTo>
                  <a:cubicBezTo>
                    <a:pt x="8279846" y="-18704"/>
                    <a:pt x="8767856" y="-21336"/>
                    <a:pt x="9180173" y="0"/>
                  </a:cubicBezTo>
                  <a:cubicBezTo>
                    <a:pt x="9550453" y="22135"/>
                    <a:pt x="9808484" y="261061"/>
                    <a:pt x="9810145" y="629972"/>
                  </a:cubicBezTo>
                  <a:cubicBezTo>
                    <a:pt x="9799911" y="887746"/>
                    <a:pt x="9782479" y="950512"/>
                    <a:pt x="9810145" y="1259926"/>
                  </a:cubicBezTo>
                  <a:cubicBezTo>
                    <a:pt x="9837811" y="1569340"/>
                    <a:pt x="9798051" y="1688443"/>
                    <a:pt x="9810145" y="1864681"/>
                  </a:cubicBezTo>
                  <a:cubicBezTo>
                    <a:pt x="9822239" y="2040919"/>
                    <a:pt x="9783027" y="2299264"/>
                    <a:pt x="9810145" y="2469436"/>
                  </a:cubicBezTo>
                  <a:cubicBezTo>
                    <a:pt x="9837263" y="2639608"/>
                    <a:pt x="9781875" y="2975311"/>
                    <a:pt x="9810145" y="3149786"/>
                  </a:cubicBezTo>
                  <a:cubicBezTo>
                    <a:pt x="9838129" y="3478341"/>
                    <a:pt x="9593272" y="3763522"/>
                    <a:pt x="9180173" y="3779758"/>
                  </a:cubicBezTo>
                  <a:cubicBezTo>
                    <a:pt x="8882617" y="3796090"/>
                    <a:pt x="8656391" y="3797929"/>
                    <a:pt x="8522465" y="3779758"/>
                  </a:cubicBezTo>
                  <a:cubicBezTo>
                    <a:pt x="8388539" y="3761587"/>
                    <a:pt x="8029920" y="3757871"/>
                    <a:pt x="7779255" y="3779758"/>
                  </a:cubicBezTo>
                  <a:cubicBezTo>
                    <a:pt x="7528590" y="3801646"/>
                    <a:pt x="7334912" y="3759717"/>
                    <a:pt x="7036046" y="3779758"/>
                  </a:cubicBezTo>
                  <a:cubicBezTo>
                    <a:pt x="6737180" y="3799799"/>
                    <a:pt x="6580729" y="3817096"/>
                    <a:pt x="6207334" y="3779758"/>
                  </a:cubicBezTo>
                  <a:cubicBezTo>
                    <a:pt x="5833939" y="3742420"/>
                    <a:pt x="5891008" y="3793036"/>
                    <a:pt x="5720630" y="3779758"/>
                  </a:cubicBezTo>
                  <a:cubicBezTo>
                    <a:pt x="5550252" y="3766480"/>
                    <a:pt x="5254683" y="3747782"/>
                    <a:pt x="5062922" y="3779758"/>
                  </a:cubicBezTo>
                  <a:cubicBezTo>
                    <a:pt x="4871161" y="3811734"/>
                    <a:pt x="4616089" y="3769919"/>
                    <a:pt x="4405215" y="3779758"/>
                  </a:cubicBezTo>
                  <a:cubicBezTo>
                    <a:pt x="4194341" y="3789597"/>
                    <a:pt x="4018978" y="3792663"/>
                    <a:pt x="3918511" y="3779758"/>
                  </a:cubicBezTo>
                  <a:cubicBezTo>
                    <a:pt x="3818044" y="3766853"/>
                    <a:pt x="3301861" y="3778872"/>
                    <a:pt x="3089799" y="3779758"/>
                  </a:cubicBezTo>
                  <a:cubicBezTo>
                    <a:pt x="2877737" y="3780644"/>
                    <a:pt x="2829527" y="3765002"/>
                    <a:pt x="2688597" y="3779758"/>
                  </a:cubicBezTo>
                  <a:cubicBezTo>
                    <a:pt x="2547667" y="3794514"/>
                    <a:pt x="2098472" y="3804634"/>
                    <a:pt x="1859886" y="3779758"/>
                  </a:cubicBezTo>
                  <a:cubicBezTo>
                    <a:pt x="1621300" y="3754882"/>
                    <a:pt x="1609808" y="3759503"/>
                    <a:pt x="1373182" y="3779758"/>
                  </a:cubicBezTo>
                  <a:cubicBezTo>
                    <a:pt x="1136556" y="3800013"/>
                    <a:pt x="889489" y="3812786"/>
                    <a:pt x="629972" y="3779758"/>
                  </a:cubicBezTo>
                  <a:cubicBezTo>
                    <a:pt x="327526" y="3770454"/>
                    <a:pt x="-15367" y="3538049"/>
                    <a:pt x="0" y="3149786"/>
                  </a:cubicBezTo>
                  <a:cubicBezTo>
                    <a:pt x="31294" y="2996935"/>
                    <a:pt x="14901" y="2662954"/>
                    <a:pt x="0" y="2519833"/>
                  </a:cubicBezTo>
                  <a:cubicBezTo>
                    <a:pt x="-14901" y="2376712"/>
                    <a:pt x="-12109" y="2044527"/>
                    <a:pt x="0" y="1889879"/>
                  </a:cubicBezTo>
                  <a:cubicBezTo>
                    <a:pt x="12109" y="1735231"/>
                    <a:pt x="19723" y="1492321"/>
                    <a:pt x="0" y="1209529"/>
                  </a:cubicBezTo>
                  <a:cubicBezTo>
                    <a:pt x="-19723" y="926737"/>
                    <a:pt x="-7775" y="780390"/>
                    <a:pt x="0" y="629972"/>
                  </a:cubicBezTo>
                  <a:close/>
                </a:path>
                <a:path w="9810145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901748" y="-1466"/>
                    <a:pt x="1026239" y="28478"/>
                    <a:pt x="1202178" y="0"/>
                  </a:cubicBezTo>
                  <a:cubicBezTo>
                    <a:pt x="1378117" y="-28478"/>
                    <a:pt x="1554687" y="6196"/>
                    <a:pt x="1688882" y="0"/>
                  </a:cubicBezTo>
                  <a:cubicBezTo>
                    <a:pt x="1823077" y="-6196"/>
                    <a:pt x="1964615" y="13356"/>
                    <a:pt x="2090083" y="0"/>
                  </a:cubicBezTo>
                  <a:cubicBezTo>
                    <a:pt x="2215551" y="-13356"/>
                    <a:pt x="2555217" y="32285"/>
                    <a:pt x="2918795" y="0"/>
                  </a:cubicBezTo>
                  <a:cubicBezTo>
                    <a:pt x="3282373" y="-32285"/>
                    <a:pt x="3434365" y="11829"/>
                    <a:pt x="3576503" y="0"/>
                  </a:cubicBezTo>
                  <a:cubicBezTo>
                    <a:pt x="3718641" y="-11829"/>
                    <a:pt x="3834585" y="11852"/>
                    <a:pt x="3977705" y="0"/>
                  </a:cubicBezTo>
                  <a:cubicBezTo>
                    <a:pt x="4120825" y="-11852"/>
                    <a:pt x="4489474" y="-20822"/>
                    <a:pt x="4635412" y="0"/>
                  </a:cubicBezTo>
                  <a:cubicBezTo>
                    <a:pt x="4781350" y="20822"/>
                    <a:pt x="5002977" y="24347"/>
                    <a:pt x="5207618" y="0"/>
                  </a:cubicBezTo>
                  <a:cubicBezTo>
                    <a:pt x="5412259" y="-24347"/>
                    <a:pt x="5672455" y="-34529"/>
                    <a:pt x="6036330" y="0"/>
                  </a:cubicBezTo>
                  <a:cubicBezTo>
                    <a:pt x="6400205" y="34529"/>
                    <a:pt x="6609007" y="9648"/>
                    <a:pt x="6865042" y="0"/>
                  </a:cubicBezTo>
                  <a:cubicBezTo>
                    <a:pt x="7121077" y="-9648"/>
                    <a:pt x="7226570" y="-3729"/>
                    <a:pt x="7437247" y="0"/>
                  </a:cubicBezTo>
                  <a:cubicBezTo>
                    <a:pt x="7647924" y="3729"/>
                    <a:pt x="7926980" y="-24928"/>
                    <a:pt x="8180457" y="0"/>
                  </a:cubicBezTo>
                  <a:cubicBezTo>
                    <a:pt x="8433934" y="24928"/>
                    <a:pt x="8753567" y="17629"/>
                    <a:pt x="9180173" y="0"/>
                  </a:cubicBezTo>
                  <a:cubicBezTo>
                    <a:pt x="9506293" y="70707"/>
                    <a:pt x="9810259" y="271633"/>
                    <a:pt x="9810145" y="629972"/>
                  </a:cubicBezTo>
                  <a:cubicBezTo>
                    <a:pt x="9783895" y="812053"/>
                    <a:pt x="9800095" y="949939"/>
                    <a:pt x="9810145" y="1209529"/>
                  </a:cubicBezTo>
                  <a:cubicBezTo>
                    <a:pt x="9820195" y="1469119"/>
                    <a:pt x="9782353" y="1721545"/>
                    <a:pt x="9810145" y="1864681"/>
                  </a:cubicBezTo>
                  <a:cubicBezTo>
                    <a:pt x="9837937" y="2007817"/>
                    <a:pt x="9827392" y="2217278"/>
                    <a:pt x="9810145" y="2545031"/>
                  </a:cubicBezTo>
                  <a:cubicBezTo>
                    <a:pt x="9792899" y="2872784"/>
                    <a:pt x="9800464" y="2873273"/>
                    <a:pt x="9810145" y="3149786"/>
                  </a:cubicBezTo>
                  <a:cubicBezTo>
                    <a:pt x="9812296" y="3474786"/>
                    <a:pt x="9522875" y="3768819"/>
                    <a:pt x="9180173" y="3779758"/>
                  </a:cubicBezTo>
                  <a:cubicBezTo>
                    <a:pt x="9066388" y="3797212"/>
                    <a:pt x="8972398" y="3762370"/>
                    <a:pt x="8778971" y="3779758"/>
                  </a:cubicBezTo>
                  <a:cubicBezTo>
                    <a:pt x="8585544" y="3797146"/>
                    <a:pt x="8522349" y="3763718"/>
                    <a:pt x="8377770" y="3779758"/>
                  </a:cubicBezTo>
                  <a:cubicBezTo>
                    <a:pt x="8233191" y="3795798"/>
                    <a:pt x="8077237" y="3796495"/>
                    <a:pt x="7976568" y="3779758"/>
                  </a:cubicBezTo>
                  <a:cubicBezTo>
                    <a:pt x="7875899" y="3763021"/>
                    <a:pt x="7591598" y="3755360"/>
                    <a:pt x="7318860" y="3779758"/>
                  </a:cubicBezTo>
                  <a:cubicBezTo>
                    <a:pt x="7046122" y="3804156"/>
                    <a:pt x="6924975" y="3768410"/>
                    <a:pt x="6661152" y="3779758"/>
                  </a:cubicBezTo>
                  <a:cubicBezTo>
                    <a:pt x="6397329" y="3791106"/>
                    <a:pt x="6458141" y="3794243"/>
                    <a:pt x="6259951" y="3779758"/>
                  </a:cubicBezTo>
                  <a:cubicBezTo>
                    <a:pt x="6061761" y="3765273"/>
                    <a:pt x="5767812" y="3763996"/>
                    <a:pt x="5602243" y="3779758"/>
                  </a:cubicBezTo>
                  <a:cubicBezTo>
                    <a:pt x="5436674" y="3795520"/>
                    <a:pt x="5367433" y="3763652"/>
                    <a:pt x="5201041" y="3779758"/>
                  </a:cubicBezTo>
                  <a:cubicBezTo>
                    <a:pt x="5034649" y="3795864"/>
                    <a:pt x="4765234" y="3766406"/>
                    <a:pt x="4372329" y="3779758"/>
                  </a:cubicBezTo>
                  <a:cubicBezTo>
                    <a:pt x="3979424" y="3793110"/>
                    <a:pt x="4149824" y="3782491"/>
                    <a:pt x="3971127" y="3779758"/>
                  </a:cubicBezTo>
                  <a:cubicBezTo>
                    <a:pt x="3792430" y="3777025"/>
                    <a:pt x="3399766" y="3792662"/>
                    <a:pt x="3227918" y="3779758"/>
                  </a:cubicBezTo>
                  <a:cubicBezTo>
                    <a:pt x="3056070" y="3766854"/>
                    <a:pt x="2948489" y="3779837"/>
                    <a:pt x="2741214" y="3779758"/>
                  </a:cubicBezTo>
                  <a:cubicBezTo>
                    <a:pt x="2533939" y="3779679"/>
                    <a:pt x="2325882" y="3802969"/>
                    <a:pt x="2169008" y="3779758"/>
                  </a:cubicBezTo>
                  <a:cubicBezTo>
                    <a:pt x="2012134" y="3756547"/>
                    <a:pt x="1851679" y="3794743"/>
                    <a:pt x="1767806" y="3779758"/>
                  </a:cubicBezTo>
                  <a:cubicBezTo>
                    <a:pt x="1683933" y="3764773"/>
                    <a:pt x="1067371" y="3758540"/>
                    <a:pt x="629972" y="3779758"/>
                  </a:cubicBezTo>
                  <a:cubicBezTo>
                    <a:pt x="276161" y="3766280"/>
                    <a:pt x="-50946" y="3438366"/>
                    <a:pt x="0" y="3149786"/>
                  </a:cubicBezTo>
                  <a:cubicBezTo>
                    <a:pt x="19135" y="2992613"/>
                    <a:pt x="-12361" y="2676691"/>
                    <a:pt x="0" y="2519833"/>
                  </a:cubicBezTo>
                  <a:cubicBezTo>
                    <a:pt x="12361" y="2362975"/>
                    <a:pt x="-11858" y="2128618"/>
                    <a:pt x="0" y="1915077"/>
                  </a:cubicBezTo>
                  <a:cubicBezTo>
                    <a:pt x="11858" y="1701536"/>
                    <a:pt x="19194" y="1436419"/>
                    <a:pt x="0" y="1234727"/>
                  </a:cubicBezTo>
                  <a:cubicBezTo>
                    <a:pt x="-19194" y="1033035"/>
                    <a:pt x="-17446" y="810730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Катушка ниток купила бабушку.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2AAE3123-FE2D-4A33-97DC-7E7EA5147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22524" y="7338465"/>
              <a:ext cx="2043566" cy="1900071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26D628C-8055-45E8-9FB5-C6977693D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437" y="6982762"/>
              <a:ext cx="2772668" cy="2772668"/>
            </a:xfrm>
            <a:prstGeom prst="rect">
              <a:avLst/>
            </a:prstGeom>
          </p:spPr>
        </p:pic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84CB38B4-6580-46A9-B9C0-C1814DBC9CE7}"/>
                </a:ext>
              </a:extLst>
            </p:cNvPr>
            <p:cNvGrpSpPr/>
            <p:nvPr/>
          </p:nvGrpSpPr>
          <p:grpSpPr>
            <a:xfrm>
              <a:off x="167342" y="7581673"/>
              <a:ext cx="1663351" cy="1540395"/>
              <a:chOff x="10218488" y="6746559"/>
              <a:chExt cx="4089995" cy="3943900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C45EF418-F6B2-4AFD-AE16-24270304F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318" y="6746559"/>
                <a:ext cx="2657846" cy="2629267"/>
              </a:xfrm>
              <a:prstGeom prst="rect">
                <a:avLst/>
              </a:prstGeom>
            </p:spPr>
          </p:pic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60D2BAA8-1687-42AA-B0DB-064E29230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50637" y="8061192"/>
                <a:ext cx="2657846" cy="2629267"/>
              </a:xfrm>
              <a:prstGeom prst="rect">
                <a:avLst/>
              </a:prstGeom>
            </p:spPr>
          </p:pic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EBA5CAE3-5A99-4064-8162-39F57B0EE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8488" y="7010400"/>
                <a:ext cx="2657846" cy="2629267"/>
              </a:xfrm>
              <a:prstGeom prst="rect">
                <a:avLst/>
              </a:prstGeom>
            </p:spPr>
          </p:pic>
        </p:grpSp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CC8774FF-F98C-434C-9DA3-07897CAF331B}"/>
              </a:ext>
            </a:extLst>
          </p:cNvPr>
          <p:cNvGrpSpPr/>
          <p:nvPr/>
        </p:nvGrpSpPr>
        <p:grpSpPr>
          <a:xfrm>
            <a:off x="2221520" y="121594"/>
            <a:ext cx="9810145" cy="3789716"/>
            <a:chOff x="-3895633" y="6469918"/>
            <a:chExt cx="9810145" cy="378971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9967673-2AD5-4393-81FE-FAF63316D527}"/>
                </a:ext>
              </a:extLst>
            </p:cNvPr>
            <p:cNvSpPr txBox="1"/>
            <p:nvPr/>
          </p:nvSpPr>
          <p:spPr>
            <a:xfrm>
              <a:off x="-3895633" y="6469918"/>
              <a:ext cx="9810145" cy="3779758"/>
            </a:xfrm>
            <a:custGeom>
              <a:avLst/>
              <a:gdLst>
                <a:gd name="connsiteX0" fmla="*/ 0 w 9810145"/>
                <a:gd name="connsiteY0" fmla="*/ 629972 h 3779758"/>
                <a:gd name="connsiteX1" fmla="*/ 629972 w 9810145"/>
                <a:gd name="connsiteY1" fmla="*/ 0 h 3779758"/>
                <a:gd name="connsiteX2" fmla="*/ 1458684 w 9810145"/>
                <a:gd name="connsiteY2" fmla="*/ 0 h 3779758"/>
                <a:gd name="connsiteX3" fmla="*/ 1859886 w 9810145"/>
                <a:gd name="connsiteY3" fmla="*/ 0 h 3779758"/>
                <a:gd name="connsiteX4" fmla="*/ 2261087 w 9810145"/>
                <a:gd name="connsiteY4" fmla="*/ 0 h 3779758"/>
                <a:gd name="connsiteX5" fmla="*/ 3089799 w 9810145"/>
                <a:gd name="connsiteY5" fmla="*/ 0 h 3779758"/>
                <a:gd name="connsiteX6" fmla="*/ 3576503 w 9810145"/>
                <a:gd name="connsiteY6" fmla="*/ 0 h 3779758"/>
                <a:gd name="connsiteX7" fmla="*/ 4319713 w 9810145"/>
                <a:gd name="connsiteY7" fmla="*/ 0 h 3779758"/>
                <a:gd name="connsiteX8" fmla="*/ 4806416 w 9810145"/>
                <a:gd name="connsiteY8" fmla="*/ 0 h 3779758"/>
                <a:gd name="connsiteX9" fmla="*/ 5378622 w 9810145"/>
                <a:gd name="connsiteY9" fmla="*/ 0 h 3779758"/>
                <a:gd name="connsiteX10" fmla="*/ 5950828 w 9810145"/>
                <a:gd name="connsiteY10" fmla="*/ 0 h 3779758"/>
                <a:gd name="connsiteX11" fmla="*/ 6779540 w 9810145"/>
                <a:gd name="connsiteY11" fmla="*/ 0 h 3779758"/>
                <a:gd name="connsiteX12" fmla="*/ 7522749 w 9810145"/>
                <a:gd name="connsiteY12" fmla="*/ 0 h 3779758"/>
                <a:gd name="connsiteX13" fmla="*/ 8094955 w 9810145"/>
                <a:gd name="connsiteY13" fmla="*/ 0 h 3779758"/>
                <a:gd name="connsiteX14" fmla="*/ 9180173 w 9810145"/>
                <a:gd name="connsiteY14" fmla="*/ 0 h 3779758"/>
                <a:gd name="connsiteX15" fmla="*/ 9810145 w 9810145"/>
                <a:gd name="connsiteY15" fmla="*/ 629972 h 3779758"/>
                <a:gd name="connsiteX16" fmla="*/ 9810145 w 9810145"/>
                <a:gd name="connsiteY16" fmla="*/ 1259926 h 3779758"/>
                <a:gd name="connsiteX17" fmla="*/ 9810145 w 9810145"/>
                <a:gd name="connsiteY17" fmla="*/ 1864681 h 3779758"/>
                <a:gd name="connsiteX18" fmla="*/ 9810145 w 9810145"/>
                <a:gd name="connsiteY18" fmla="*/ 2469436 h 3779758"/>
                <a:gd name="connsiteX19" fmla="*/ 9810145 w 9810145"/>
                <a:gd name="connsiteY19" fmla="*/ 3149786 h 3779758"/>
                <a:gd name="connsiteX20" fmla="*/ 9180173 w 9810145"/>
                <a:gd name="connsiteY20" fmla="*/ 3779758 h 3779758"/>
                <a:gd name="connsiteX21" fmla="*/ 8522465 w 9810145"/>
                <a:gd name="connsiteY21" fmla="*/ 3779758 h 3779758"/>
                <a:gd name="connsiteX22" fmla="*/ 7779255 w 9810145"/>
                <a:gd name="connsiteY22" fmla="*/ 3779758 h 3779758"/>
                <a:gd name="connsiteX23" fmla="*/ 7036046 w 9810145"/>
                <a:gd name="connsiteY23" fmla="*/ 3779758 h 3779758"/>
                <a:gd name="connsiteX24" fmla="*/ 6207334 w 9810145"/>
                <a:gd name="connsiteY24" fmla="*/ 3779758 h 3779758"/>
                <a:gd name="connsiteX25" fmla="*/ 5720630 w 9810145"/>
                <a:gd name="connsiteY25" fmla="*/ 3779758 h 3779758"/>
                <a:gd name="connsiteX26" fmla="*/ 5062922 w 9810145"/>
                <a:gd name="connsiteY26" fmla="*/ 3779758 h 3779758"/>
                <a:gd name="connsiteX27" fmla="*/ 4405215 w 9810145"/>
                <a:gd name="connsiteY27" fmla="*/ 3779758 h 3779758"/>
                <a:gd name="connsiteX28" fmla="*/ 3918511 w 9810145"/>
                <a:gd name="connsiteY28" fmla="*/ 3779758 h 3779758"/>
                <a:gd name="connsiteX29" fmla="*/ 3089799 w 9810145"/>
                <a:gd name="connsiteY29" fmla="*/ 3779758 h 3779758"/>
                <a:gd name="connsiteX30" fmla="*/ 2688597 w 9810145"/>
                <a:gd name="connsiteY30" fmla="*/ 3779758 h 3779758"/>
                <a:gd name="connsiteX31" fmla="*/ 1859886 w 9810145"/>
                <a:gd name="connsiteY31" fmla="*/ 3779758 h 3779758"/>
                <a:gd name="connsiteX32" fmla="*/ 1373182 w 9810145"/>
                <a:gd name="connsiteY32" fmla="*/ 3779758 h 3779758"/>
                <a:gd name="connsiteX33" fmla="*/ 629972 w 9810145"/>
                <a:gd name="connsiteY33" fmla="*/ 3779758 h 3779758"/>
                <a:gd name="connsiteX34" fmla="*/ 0 w 9810145"/>
                <a:gd name="connsiteY34" fmla="*/ 3149786 h 3779758"/>
                <a:gd name="connsiteX35" fmla="*/ 0 w 9810145"/>
                <a:gd name="connsiteY35" fmla="*/ 2519833 h 3779758"/>
                <a:gd name="connsiteX36" fmla="*/ 0 w 9810145"/>
                <a:gd name="connsiteY36" fmla="*/ 1889879 h 3779758"/>
                <a:gd name="connsiteX37" fmla="*/ 0 w 9810145"/>
                <a:gd name="connsiteY37" fmla="*/ 1209529 h 3779758"/>
                <a:gd name="connsiteX38" fmla="*/ 0 w 9810145"/>
                <a:gd name="connsiteY38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10145" h="3779758" fill="none" extrusionOk="0">
                  <a:moveTo>
                    <a:pt x="0" y="629972"/>
                  </a:moveTo>
                  <a:cubicBezTo>
                    <a:pt x="22616" y="246627"/>
                    <a:pt x="230065" y="-52585"/>
                    <a:pt x="629972" y="0"/>
                  </a:cubicBezTo>
                  <a:cubicBezTo>
                    <a:pt x="1003329" y="-15543"/>
                    <a:pt x="1134762" y="-6998"/>
                    <a:pt x="1458684" y="0"/>
                  </a:cubicBezTo>
                  <a:cubicBezTo>
                    <a:pt x="1782606" y="6998"/>
                    <a:pt x="1696109" y="13933"/>
                    <a:pt x="1859886" y="0"/>
                  </a:cubicBezTo>
                  <a:cubicBezTo>
                    <a:pt x="2023663" y="-13933"/>
                    <a:pt x="2107328" y="4840"/>
                    <a:pt x="2261087" y="0"/>
                  </a:cubicBezTo>
                  <a:cubicBezTo>
                    <a:pt x="2414846" y="-4840"/>
                    <a:pt x="2840076" y="7729"/>
                    <a:pt x="3089799" y="0"/>
                  </a:cubicBezTo>
                  <a:cubicBezTo>
                    <a:pt x="3339522" y="-7729"/>
                    <a:pt x="3476742" y="3377"/>
                    <a:pt x="3576503" y="0"/>
                  </a:cubicBezTo>
                  <a:cubicBezTo>
                    <a:pt x="3676264" y="-3377"/>
                    <a:pt x="4148235" y="-19201"/>
                    <a:pt x="4319713" y="0"/>
                  </a:cubicBezTo>
                  <a:cubicBezTo>
                    <a:pt x="4491191" y="19201"/>
                    <a:pt x="4615509" y="-21514"/>
                    <a:pt x="4806416" y="0"/>
                  </a:cubicBezTo>
                  <a:cubicBezTo>
                    <a:pt x="4997323" y="21514"/>
                    <a:pt x="5093602" y="-23174"/>
                    <a:pt x="5378622" y="0"/>
                  </a:cubicBezTo>
                  <a:cubicBezTo>
                    <a:pt x="5663642" y="23174"/>
                    <a:pt x="5757119" y="20665"/>
                    <a:pt x="5950828" y="0"/>
                  </a:cubicBezTo>
                  <a:cubicBezTo>
                    <a:pt x="6144537" y="-20665"/>
                    <a:pt x="6411469" y="-38805"/>
                    <a:pt x="6779540" y="0"/>
                  </a:cubicBezTo>
                  <a:cubicBezTo>
                    <a:pt x="7147611" y="38805"/>
                    <a:pt x="7154686" y="12830"/>
                    <a:pt x="7522749" y="0"/>
                  </a:cubicBezTo>
                  <a:cubicBezTo>
                    <a:pt x="7890812" y="-12830"/>
                    <a:pt x="7910064" y="18704"/>
                    <a:pt x="8094955" y="0"/>
                  </a:cubicBezTo>
                  <a:cubicBezTo>
                    <a:pt x="8279846" y="-18704"/>
                    <a:pt x="8767856" y="-21336"/>
                    <a:pt x="9180173" y="0"/>
                  </a:cubicBezTo>
                  <a:cubicBezTo>
                    <a:pt x="9550453" y="22135"/>
                    <a:pt x="9808484" y="261061"/>
                    <a:pt x="9810145" y="629972"/>
                  </a:cubicBezTo>
                  <a:cubicBezTo>
                    <a:pt x="9799911" y="887746"/>
                    <a:pt x="9782479" y="950512"/>
                    <a:pt x="9810145" y="1259926"/>
                  </a:cubicBezTo>
                  <a:cubicBezTo>
                    <a:pt x="9837811" y="1569340"/>
                    <a:pt x="9798051" y="1688443"/>
                    <a:pt x="9810145" y="1864681"/>
                  </a:cubicBezTo>
                  <a:cubicBezTo>
                    <a:pt x="9822239" y="2040919"/>
                    <a:pt x="9783027" y="2299264"/>
                    <a:pt x="9810145" y="2469436"/>
                  </a:cubicBezTo>
                  <a:cubicBezTo>
                    <a:pt x="9837263" y="2639608"/>
                    <a:pt x="9781875" y="2975311"/>
                    <a:pt x="9810145" y="3149786"/>
                  </a:cubicBezTo>
                  <a:cubicBezTo>
                    <a:pt x="9838129" y="3478341"/>
                    <a:pt x="9593272" y="3763522"/>
                    <a:pt x="9180173" y="3779758"/>
                  </a:cubicBezTo>
                  <a:cubicBezTo>
                    <a:pt x="8882617" y="3796090"/>
                    <a:pt x="8656391" y="3797929"/>
                    <a:pt x="8522465" y="3779758"/>
                  </a:cubicBezTo>
                  <a:cubicBezTo>
                    <a:pt x="8388539" y="3761587"/>
                    <a:pt x="8029920" y="3757871"/>
                    <a:pt x="7779255" y="3779758"/>
                  </a:cubicBezTo>
                  <a:cubicBezTo>
                    <a:pt x="7528590" y="3801646"/>
                    <a:pt x="7334912" y="3759717"/>
                    <a:pt x="7036046" y="3779758"/>
                  </a:cubicBezTo>
                  <a:cubicBezTo>
                    <a:pt x="6737180" y="3799799"/>
                    <a:pt x="6580729" y="3817096"/>
                    <a:pt x="6207334" y="3779758"/>
                  </a:cubicBezTo>
                  <a:cubicBezTo>
                    <a:pt x="5833939" y="3742420"/>
                    <a:pt x="5891008" y="3793036"/>
                    <a:pt x="5720630" y="3779758"/>
                  </a:cubicBezTo>
                  <a:cubicBezTo>
                    <a:pt x="5550252" y="3766480"/>
                    <a:pt x="5254683" y="3747782"/>
                    <a:pt x="5062922" y="3779758"/>
                  </a:cubicBezTo>
                  <a:cubicBezTo>
                    <a:pt x="4871161" y="3811734"/>
                    <a:pt x="4616089" y="3769919"/>
                    <a:pt x="4405215" y="3779758"/>
                  </a:cubicBezTo>
                  <a:cubicBezTo>
                    <a:pt x="4194341" y="3789597"/>
                    <a:pt x="4018978" y="3792663"/>
                    <a:pt x="3918511" y="3779758"/>
                  </a:cubicBezTo>
                  <a:cubicBezTo>
                    <a:pt x="3818044" y="3766853"/>
                    <a:pt x="3301861" y="3778872"/>
                    <a:pt x="3089799" y="3779758"/>
                  </a:cubicBezTo>
                  <a:cubicBezTo>
                    <a:pt x="2877737" y="3780644"/>
                    <a:pt x="2829527" y="3765002"/>
                    <a:pt x="2688597" y="3779758"/>
                  </a:cubicBezTo>
                  <a:cubicBezTo>
                    <a:pt x="2547667" y="3794514"/>
                    <a:pt x="2098472" y="3804634"/>
                    <a:pt x="1859886" y="3779758"/>
                  </a:cubicBezTo>
                  <a:cubicBezTo>
                    <a:pt x="1621300" y="3754882"/>
                    <a:pt x="1609808" y="3759503"/>
                    <a:pt x="1373182" y="3779758"/>
                  </a:cubicBezTo>
                  <a:cubicBezTo>
                    <a:pt x="1136556" y="3800013"/>
                    <a:pt x="889489" y="3812786"/>
                    <a:pt x="629972" y="3779758"/>
                  </a:cubicBezTo>
                  <a:cubicBezTo>
                    <a:pt x="327526" y="3770454"/>
                    <a:pt x="-15367" y="3538049"/>
                    <a:pt x="0" y="3149786"/>
                  </a:cubicBezTo>
                  <a:cubicBezTo>
                    <a:pt x="31294" y="2996935"/>
                    <a:pt x="14901" y="2662954"/>
                    <a:pt x="0" y="2519833"/>
                  </a:cubicBezTo>
                  <a:cubicBezTo>
                    <a:pt x="-14901" y="2376712"/>
                    <a:pt x="-12109" y="2044527"/>
                    <a:pt x="0" y="1889879"/>
                  </a:cubicBezTo>
                  <a:cubicBezTo>
                    <a:pt x="12109" y="1735231"/>
                    <a:pt x="19723" y="1492321"/>
                    <a:pt x="0" y="1209529"/>
                  </a:cubicBezTo>
                  <a:cubicBezTo>
                    <a:pt x="-19723" y="926737"/>
                    <a:pt x="-7775" y="780390"/>
                    <a:pt x="0" y="629972"/>
                  </a:cubicBezTo>
                  <a:close/>
                </a:path>
                <a:path w="9810145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901748" y="-1466"/>
                    <a:pt x="1026239" y="28478"/>
                    <a:pt x="1202178" y="0"/>
                  </a:cubicBezTo>
                  <a:cubicBezTo>
                    <a:pt x="1378117" y="-28478"/>
                    <a:pt x="1554687" y="6196"/>
                    <a:pt x="1688882" y="0"/>
                  </a:cubicBezTo>
                  <a:cubicBezTo>
                    <a:pt x="1823077" y="-6196"/>
                    <a:pt x="1964615" y="13356"/>
                    <a:pt x="2090083" y="0"/>
                  </a:cubicBezTo>
                  <a:cubicBezTo>
                    <a:pt x="2215551" y="-13356"/>
                    <a:pt x="2555217" y="32285"/>
                    <a:pt x="2918795" y="0"/>
                  </a:cubicBezTo>
                  <a:cubicBezTo>
                    <a:pt x="3282373" y="-32285"/>
                    <a:pt x="3434365" y="11829"/>
                    <a:pt x="3576503" y="0"/>
                  </a:cubicBezTo>
                  <a:cubicBezTo>
                    <a:pt x="3718641" y="-11829"/>
                    <a:pt x="3834585" y="11852"/>
                    <a:pt x="3977705" y="0"/>
                  </a:cubicBezTo>
                  <a:cubicBezTo>
                    <a:pt x="4120825" y="-11852"/>
                    <a:pt x="4489474" y="-20822"/>
                    <a:pt x="4635412" y="0"/>
                  </a:cubicBezTo>
                  <a:cubicBezTo>
                    <a:pt x="4781350" y="20822"/>
                    <a:pt x="5002977" y="24347"/>
                    <a:pt x="5207618" y="0"/>
                  </a:cubicBezTo>
                  <a:cubicBezTo>
                    <a:pt x="5412259" y="-24347"/>
                    <a:pt x="5672455" y="-34529"/>
                    <a:pt x="6036330" y="0"/>
                  </a:cubicBezTo>
                  <a:cubicBezTo>
                    <a:pt x="6400205" y="34529"/>
                    <a:pt x="6609007" y="9648"/>
                    <a:pt x="6865042" y="0"/>
                  </a:cubicBezTo>
                  <a:cubicBezTo>
                    <a:pt x="7121077" y="-9648"/>
                    <a:pt x="7226570" y="-3729"/>
                    <a:pt x="7437247" y="0"/>
                  </a:cubicBezTo>
                  <a:cubicBezTo>
                    <a:pt x="7647924" y="3729"/>
                    <a:pt x="7926980" y="-24928"/>
                    <a:pt x="8180457" y="0"/>
                  </a:cubicBezTo>
                  <a:cubicBezTo>
                    <a:pt x="8433934" y="24928"/>
                    <a:pt x="8753567" y="17629"/>
                    <a:pt x="9180173" y="0"/>
                  </a:cubicBezTo>
                  <a:cubicBezTo>
                    <a:pt x="9506293" y="70707"/>
                    <a:pt x="9810259" y="271633"/>
                    <a:pt x="9810145" y="629972"/>
                  </a:cubicBezTo>
                  <a:cubicBezTo>
                    <a:pt x="9783895" y="812053"/>
                    <a:pt x="9800095" y="949939"/>
                    <a:pt x="9810145" y="1209529"/>
                  </a:cubicBezTo>
                  <a:cubicBezTo>
                    <a:pt x="9820195" y="1469119"/>
                    <a:pt x="9782353" y="1721545"/>
                    <a:pt x="9810145" y="1864681"/>
                  </a:cubicBezTo>
                  <a:cubicBezTo>
                    <a:pt x="9837937" y="2007817"/>
                    <a:pt x="9827392" y="2217278"/>
                    <a:pt x="9810145" y="2545031"/>
                  </a:cubicBezTo>
                  <a:cubicBezTo>
                    <a:pt x="9792899" y="2872784"/>
                    <a:pt x="9800464" y="2873273"/>
                    <a:pt x="9810145" y="3149786"/>
                  </a:cubicBezTo>
                  <a:cubicBezTo>
                    <a:pt x="9812296" y="3474786"/>
                    <a:pt x="9522875" y="3768819"/>
                    <a:pt x="9180173" y="3779758"/>
                  </a:cubicBezTo>
                  <a:cubicBezTo>
                    <a:pt x="9066388" y="3797212"/>
                    <a:pt x="8972398" y="3762370"/>
                    <a:pt x="8778971" y="3779758"/>
                  </a:cubicBezTo>
                  <a:cubicBezTo>
                    <a:pt x="8585544" y="3797146"/>
                    <a:pt x="8522349" y="3763718"/>
                    <a:pt x="8377770" y="3779758"/>
                  </a:cubicBezTo>
                  <a:cubicBezTo>
                    <a:pt x="8233191" y="3795798"/>
                    <a:pt x="8077237" y="3796495"/>
                    <a:pt x="7976568" y="3779758"/>
                  </a:cubicBezTo>
                  <a:cubicBezTo>
                    <a:pt x="7875899" y="3763021"/>
                    <a:pt x="7591598" y="3755360"/>
                    <a:pt x="7318860" y="3779758"/>
                  </a:cubicBezTo>
                  <a:cubicBezTo>
                    <a:pt x="7046122" y="3804156"/>
                    <a:pt x="6924975" y="3768410"/>
                    <a:pt x="6661152" y="3779758"/>
                  </a:cubicBezTo>
                  <a:cubicBezTo>
                    <a:pt x="6397329" y="3791106"/>
                    <a:pt x="6458141" y="3794243"/>
                    <a:pt x="6259951" y="3779758"/>
                  </a:cubicBezTo>
                  <a:cubicBezTo>
                    <a:pt x="6061761" y="3765273"/>
                    <a:pt x="5767812" y="3763996"/>
                    <a:pt x="5602243" y="3779758"/>
                  </a:cubicBezTo>
                  <a:cubicBezTo>
                    <a:pt x="5436674" y="3795520"/>
                    <a:pt x="5367433" y="3763652"/>
                    <a:pt x="5201041" y="3779758"/>
                  </a:cubicBezTo>
                  <a:cubicBezTo>
                    <a:pt x="5034649" y="3795864"/>
                    <a:pt x="4765234" y="3766406"/>
                    <a:pt x="4372329" y="3779758"/>
                  </a:cubicBezTo>
                  <a:cubicBezTo>
                    <a:pt x="3979424" y="3793110"/>
                    <a:pt x="4149824" y="3782491"/>
                    <a:pt x="3971127" y="3779758"/>
                  </a:cubicBezTo>
                  <a:cubicBezTo>
                    <a:pt x="3792430" y="3777025"/>
                    <a:pt x="3399766" y="3792662"/>
                    <a:pt x="3227918" y="3779758"/>
                  </a:cubicBezTo>
                  <a:cubicBezTo>
                    <a:pt x="3056070" y="3766854"/>
                    <a:pt x="2948489" y="3779837"/>
                    <a:pt x="2741214" y="3779758"/>
                  </a:cubicBezTo>
                  <a:cubicBezTo>
                    <a:pt x="2533939" y="3779679"/>
                    <a:pt x="2325882" y="3802969"/>
                    <a:pt x="2169008" y="3779758"/>
                  </a:cubicBezTo>
                  <a:cubicBezTo>
                    <a:pt x="2012134" y="3756547"/>
                    <a:pt x="1851679" y="3794743"/>
                    <a:pt x="1767806" y="3779758"/>
                  </a:cubicBezTo>
                  <a:cubicBezTo>
                    <a:pt x="1683933" y="3764773"/>
                    <a:pt x="1067371" y="3758540"/>
                    <a:pt x="629972" y="3779758"/>
                  </a:cubicBezTo>
                  <a:cubicBezTo>
                    <a:pt x="276161" y="3766280"/>
                    <a:pt x="-50946" y="3438366"/>
                    <a:pt x="0" y="3149786"/>
                  </a:cubicBezTo>
                  <a:cubicBezTo>
                    <a:pt x="19135" y="2992613"/>
                    <a:pt x="-12361" y="2676691"/>
                    <a:pt x="0" y="2519833"/>
                  </a:cubicBezTo>
                  <a:cubicBezTo>
                    <a:pt x="12361" y="2362975"/>
                    <a:pt x="-11858" y="2128618"/>
                    <a:pt x="0" y="1915077"/>
                  </a:cubicBezTo>
                  <a:cubicBezTo>
                    <a:pt x="11858" y="1701536"/>
                    <a:pt x="19194" y="1436419"/>
                    <a:pt x="0" y="1234727"/>
                  </a:cubicBezTo>
                  <a:cubicBezTo>
                    <a:pt x="-19194" y="1033035"/>
                    <a:pt x="-17446" y="810730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Бабушка купила катушку ниток.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A6AE574-5B44-44D8-B52C-9D83094F7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7349" y="7947658"/>
              <a:ext cx="2043566" cy="190007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EAF028EA-B380-44F4-AE7C-0F21F8AA9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38229" y="7486966"/>
              <a:ext cx="2772668" cy="2772668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C18620F6-5EBD-4242-B1B5-058B039A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554" y="8111655"/>
              <a:ext cx="1080913" cy="1026930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02EBB29B-C414-4CB6-971A-DC10C0C43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738" y="8625120"/>
              <a:ext cx="1080913" cy="1026930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5DF18E4D-9E0A-43BB-9847-3577BA385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00" y="8214705"/>
              <a:ext cx="1080913" cy="1026930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A15CF3B-05D9-4913-8249-5E2DA4EE053E}"/>
              </a:ext>
            </a:extLst>
          </p:cNvPr>
          <p:cNvGrpSpPr/>
          <p:nvPr/>
        </p:nvGrpSpPr>
        <p:grpSpPr>
          <a:xfrm>
            <a:off x="3041374" y="445454"/>
            <a:ext cx="8170437" cy="3141997"/>
            <a:chOff x="-7106045" y="5729113"/>
            <a:chExt cx="8170437" cy="314199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BDFE6D6-4905-4E60-9A04-8CF2283983DB}"/>
                </a:ext>
              </a:extLst>
            </p:cNvPr>
            <p:cNvSpPr txBox="1"/>
            <p:nvPr/>
          </p:nvSpPr>
          <p:spPr>
            <a:xfrm>
              <a:off x="-7106045" y="5729113"/>
              <a:ext cx="8170437" cy="2860358"/>
            </a:xfrm>
            <a:custGeom>
              <a:avLst/>
              <a:gdLst>
                <a:gd name="connsiteX0" fmla="*/ 0 w 8170437"/>
                <a:gd name="connsiteY0" fmla="*/ 476736 h 2860358"/>
                <a:gd name="connsiteX1" fmla="*/ 476736 w 8170437"/>
                <a:gd name="connsiteY1" fmla="*/ 0 h 2860358"/>
                <a:gd name="connsiteX2" fmla="*/ 1277163 w 8170437"/>
                <a:gd name="connsiteY2" fmla="*/ 0 h 2860358"/>
                <a:gd name="connsiteX3" fmla="*/ 2005420 w 8170437"/>
                <a:gd name="connsiteY3" fmla="*/ 0 h 2860358"/>
                <a:gd name="connsiteX4" fmla="*/ 2589338 w 8170437"/>
                <a:gd name="connsiteY4" fmla="*/ 0 h 2860358"/>
                <a:gd name="connsiteX5" fmla="*/ 3389766 w 8170437"/>
                <a:gd name="connsiteY5" fmla="*/ 0 h 2860358"/>
                <a:gd name="connsiteX6" fmla="*/ 4190193 w 8170437"/>
                <a:gd name="connsiteY6" fmla="*/ 0 h 2860358"/>
                <a:gd name="connsiteX7" fmla="*/ 4846280 w 8170437"/>
                <a:gd name="connsiteY7" fmla="*/ 0 h 2860358"/>
                <a:gd name="connsiteX8" fmla="*/ 5502368 w 8170437"/>
                <a:gd name="connsiteY8" fmla="*/ 0 h 2860358"/>
                <a:gd name="connsiteX9" fmla="*/ 6014116 w 8170437"/>
                <a:gd name="connsiteY9" fmla="*/ 0 h 2860358"/>
                <a:gd name="connsiteX10" fmla="*/ 6453695 w 8170437"/>
                <a:gd name="connsiteY10" fmla="*/ 0 h 2860358"/>
                <a:gd name="connsiteX11" fmla="*/ 6893274 w 8170437"/>
                <a:gd name="connsiteY11" fmla="*/ 0 h 2860358"/>
                <a:gd name="connsiteX12" fmla="*/ 7693701 w 8170437"/>
                <a:gd name="connsiteY12" fmla="*/ 0 h 2860358"/>
                <a:gd name="connsiteX13" fmla="*/ 8170437 w 8170437"/>
                <a:gd name="connsiteY13" fmla="*/ 476736 h 2860358"/>
                <a:gd name="connsiteX14" fmla="*/ 8170437 w 8170437"/>
                <a:gd name="connsiteY14" fmla="*/ 1074227 h 2860358"/>
                <a:gd name="connsiteX15" fmla="*/ 8170437 w 8170437"/>
                <a:gd name="connsiteY15" fmla="*/ 1690787 h 2860358"/>
                <a:gd name="connsiteX16" fmla="*/ 8170437 w 8170437"/>
                <a:gd name="connsiteY16" fmla="*/ 2383622 h 2860358"/>
                <a:gd name="connsiteX17" fmla="*/ 7693701 w 8170437"/>
                <a:gd name="connsiteY17" fmla="*/ 2860358 h 2860358"/>
                <a:gd name="connsiteX18" fmla="*/ 7109783 w 8170437"/>
                <a:gd name="connsiteY18" fmla="*/ 2860358 h 2860358"/>
                <a:gd name="connsiteX19" fmla="*/ 6525865 w 8170437"/>
                <a:gd name="connsiteY19" fmla="*/ 2860358 h 2860358"/>
                <a:gd name="connsiteX20" fmla="*/ 5869777 w 8170437"/>
                <a:gd name="connsiteY20" fmla="*/ 2860358 h 2860358"/>
                <a:gd name="connsiteX21" fmla="*/ 5141520 w 8170437"/>
                <a:gd name="connsiteY21" fmla="*/ 2860358 h 2860358"/>
                <a:gd name="connsiteX22" fmla="*/ 4557602 w 8170437"/>
                <a:gd name="connsiteY22" fmla="*/ 2860358 h 2860358"/>
                <a:gd name="connsiteX23" fmla="*/ 3973684 w 8170437"/>
                <a:gd name="connsiteY23" fmla="*/ 2860358 h 2860358"/>
                <a:gd name="connsiteX24" fmla="*/ 3389766 w 8170437"/>
                <a:gd name="connsiteY24" fmla="*/ 2860358 h 2860358"/>
                <a:gd name="connsiteX25" fmla="*/ 2950187 w 8170437"/>
                <a:gd name="connsiteY25" fmla="*/ 2860358 h 2860358"/>
                <a:gd name="connsiteX26" fmla="*/ 2510608 w 8170437"/>
                <a:gd name="connsiteY26" fmla="*/ 2860358 h 2860358"/>
                <a:gd name="connsiteX27" fmla="*/ 1710181 w 8170437"/>
                <a:gd name="connsiteY27" fmla="*/ 2860358 h 2860358"/>
                <a:gd name="connsiteX28" fmla="*/ 1054093 w 8170437"/>
                <a:gd name="connsiteY28" fmla="*/ 2860358 h 2860358"/>
                <a:gd name="connsiteX29" fmla="*/ 476736 w 8170437"/>
                <a:gd name="connsiteY29" fmla="*/ 2860358 h 2860358"/>
                <a:gd name="connsiteX30" fmla="*/ 0 w 8170437"/>
                <a:gd name="connsiteY30" fmla="*/ 2383622 h 2860358"/>
                <a:gd name="connsiteX31" fmla="*/ 0 w 8170437"/>
                <a:gd name="connsiteY31" fmla="*/ 1805200 h 2860358"/>
                <a:gd name="connsiteX32" fmla="*/ 0 w 8170437"/>
                <a:gd name="connsiteY32" fmla="*/ 1169571 h 2860358"/>
                <a:gd name="connsiteX33" fmla="*/ 0 w 8170437"/>
                <a:gd name="connsiteY33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70437" h="2860358" fill="none" extrusionOk="0">
                  <a:moveTo>
                    <a:pt x="0" y="476736"/>
                  </a:moveTo>
                  <a:cubicBezTo>
                    <a:pt x="25800" y="224361"/>
                    <a:pt x="194746" y="-16415"/>
                    <a:pt x="476736" y="0"/>
                  </a:cubicBezTo>
                  <a:cubicBezTo>
                    <a:pt x="775848" y="-36220"/>
                    <a:pt x="1006077" y="-8183"/>
                    <a:pt x="1277163" y="0"/>
                  </a:cubicBezTo>
                  <a:cubicBezTo>
                    <a:pt x="1548249" y="8183"/>
                    <a:pt x="1660769" y="-32957"/>
                    <a:pt x="2005420" y="0"/>
                  </a:cubicBezTo>
                  <a:cubicBezTo>
                    <a:pt x="2350071" y="32957"/>
                    <a:pt x="2381861" y="14247"/>
                    <a:pt x="2589338" y="0"/>
                  </a:cubicBezTo>
                  <a:cubicBezTo>
                    <a:pt x="2796815" y="-14247"/>
                    <a:pt x="2991476" y="-35499"/>
                    <a:pt x="3389766" y="0"/>
                  </a:cubicBezTo>
                  <a:cubicBezTo>
                    <a:pt x="3788056" y="35499"/>
                    <a:pt x="3836037" y="-32875"/>
                    <a:pt x="4190193" y="0"/>
                  </a:cubicBezTo>
                  <a:cubicBezTo>
                    <a:pt x="4544349" y="32875"/>
                    <a:pt x="4683665" y="4973"/>
                    <a:pt x="4846280" y="0"/>
                  </a:cubicBezTo>
                  <a:cubicBezTo>
                    <a:pt x="5008895" y="-4973"/>
                    <a:pt x="5179011" y="12150"/>
                    <a:pt x="5502368" y="0"/>
                  </a:cubicBezTo>
                  <a:cubicBezTo>
                    <a:pt x="5825725" y="-12150"/>
                    <a:pt x="5861841" y="14204"/>
                    <a:pt x="6014116" y="0"/>
                  </a:cubicBezTo>
                  <a:cubicBezTo>
                    <a:pt x="6166391" y="-14204"/>
                    <a:pt x="6299691" y="-11903"/>
                    <a:pt x="6453695" y="0"/>
                  </a:cubicBezTo>
                  <a:cubicBezTo>
                    <a:pt x="6607699" y="11903"/>
                    <a:pt x="6719674" y="21012"/>
                    <a:pt x="6893274" y="0"/>
                  </a:cubicBezTo>
                  <a:cubicBezTo>
                    <a:pt x="7066874" y="-21012"/>
                    <a:pt x="7440480" y="-11820"/>
                    <a:pt x="7693701" y="0"/>
                  </a:cubicBezTo>
                  <a:cubicBezTo>
                    <a:pt x="7925774" y="-10247"/>
                    <a:pt x="8107105" y="218282"/>
                    <a:pt x="8170437" y="476736"/>
                  </a:cubicBezTo>
                  <a:cubicBezTo>
                    <a:pt x="8167548" y="678075"/>
                    <a:pt x="8192479" y="916990"/>
                    <a:pt x="8170437" y="1074227"/>
                  </a:cubicBezTo>
                  <a:cubicBezTo>
                    <a:pt x="8148395" y="1231464"/>
                    <a:pt x="8159441" y="1513459"/>
                    <a:pt x="8170437" y="1690787"/>
                  </a:cubicBezTo>
                  <a:cubicBezTo>
                    <a:pt x="8181433" y="1868115"/>
                    <a:pt x="8190384" y="2069182"/>
                    <a:pt x="8170437" y="2383622"/>
                  </a:cubicBezTo>
                  <a:cubicBezTo>
                    <a:pt x="8151358" y="2705332"/>
                    <a:pt x="7937131" y="2800759"/>
                    <a:pt x="7693701" y="2860358"/>
                  </a:cubicBezTo>
                  <a:cubicBezTo>
                    <a:pt x="7552817" y="2863398"/>
                    <a:pt x="7378832" y="2857210"/>
                    <a:pt x="7109783" y="2860358"/>
                  </a:cubicBezTo>
                  <a:cubicBezTo>
                    <a:pt x="6840734" y="2863506"/>
                    <a:pt x="6677968" y="2846283"/>
                    <a:pt x="6525865" y="2860358"/>
                  </a:cubicBezTo>
                  <a:cubicBezTo>
                    <a:pt x="6373762" y="2874433"/>
                    <a:pt x="6086263" y="2837203"/>
                    <a:pt x="5869777" y="2860358"/>
                  </a:cubicBezTo>
                  <a:cubicBezTo>
                    <a:pt x="5653291" y="2883513"/>
                    <a:pt x="5418284" y="2855731"/>
                    <a:pt x="5141520" y="2860358"/>
                  </a:cubicBezTo>
                  <a:cubicBezTo>
                    <a:pt x="4864756" y="2864985"/>
                    <a:pt x="4806879" y="2846267"/>
                    <a:pt x="4557602" y="2860358"/>
                  </a:cubicBezTo>
                  <a:cubicBezTo>
                    <a:pt x="4308325" y="2874449"/>
                    <a:pt x="4203936" y="2834621"/>
                    <a:pt x="3973684" y="2860358"/>
                  </a:cubicBezTo>
                  <a:cubicBezTo>
                    <a:pt x="3743432" y="2886095"/>
                    <a:pt x="3616855" y="2835566"/>
                    <a:pt x="3389766" y="2860358"/>
                  </a:cubicBezTo>
                  <a:cubicBezTo>
                    <a:pt x="3162677" y="2885150"/>
                    <a:pt x="3047985" y="2869059"/>
                    <a:pt x="2950187" y="2860358"/>
                  </a:cubicBezTo>
                  <a:cubicBezTo>
                    <a:pt x="2852389" y="2851657"/>
                    <a:pt x="2697861" y="2880843"/>
                    <a:pt x="2510608" y="2860358"/>
                  </a:cubicBezTo>
                  <a:cubicBezTo>
                    <a:pt x="2323355" y="2839873"/>
                    <a:pt x="1951650" y="2849570"/>
                    <a:pt x="1710181" y="2860358"/>
                  </a:cubicBezTo>
                  <a:cubicBezTo>
                    <a:pt x="1468712" y="2871146"/>
                    <a:pt x="1350497" y="2890820"/>
                    <a:pt x="1054093" y="2860358"/>
                  </a:cubicBezTo>
                  <a:cubicBezTo>
                    <a:pt x="757689" y="2829896"/>
                    <a:pt x="660888" y="2858018"/>
                    <a:pt x="476736" y="2860358"/>
                  </a:cubicBezTo>
                  <a:cubicBezTo>
                    <a:pt x="212777" y="2899622"/>
                    <a:pt x="5873" y="2674186"/>
                    <a:pt x="0" y="2383622"/>
                  </a:cubicBezTo>
                  <a:cubicBezTo>
                    <a:pt x="9941" y="2170015"/>
                    <a:pt x="-12757" y="2050598"/>
                    <a:pt x="0" y="1805200"/>
                  </a:cubicBezTo>
                  <a:cubicBezTo>
                    <a:pt x="12757" y="1559802"/>
                    <a:pt x="-16525" y="1340755"/>
                    <a:pt x="0" y="1169571"/>
                  </a:cubicBezTo>
                  <a:cubicBezTo>
                    <a:pt x="16525" y="998387"/>
                    <a:pt x="30717" y="778019"/>
                    <a:pt x="0" y="476736"/>
                  </a:cubicBezTo>
                  <a:close/>
                </a:path>
                <a:path w="8170437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599775" y="16087"/>
                    <a:pt x="910723" y="8708"/>
                    <a:pt x="1060654" y="0"/>
                  </a:cubicBezTo>
                  <a:cubicBezTo>
                    <a:pt x="1210585" y="-8708"/>
                    <a:pt x="1430565" y="-4723"/>
                    <a:pt x="1572403" y="0"/>
                  </a:cubicBezTo>
                  <a:cubicBezTo>
                    <a:pt x="1714241" y="4723"/>
                    <a:pt x="1899094" y="-7935"/>
                    <a:pt x="2011981" y="0"/>
                  </a:cubicBezTo>
                  <a:cubicBezTo>
                    <a:pt x="2124868" y="7935"/>
                    <a:pt x="2444027" y="33559"/>
                    <a:pt x="2812408" y="0"/>
                  </a:cubicBezTo>
                  <a:cubicBezTo>
                    <a:pt x="3180789" y="-33559"/>
                    <a:pt x="3328657" y="5295"/>
                    <a:pt x="3468496" y="0"/>
                  </a:cubicBezTo>
                  <a:cubicBezTo>
                    <a:pt x="3608335" y="-5295"/>
                    <a:pt x="3774728" y="18283"/>
                    <a:pt x="3908075" y="0"/>
                  </a:cubicBezTo>
                  <a:cubicBezTo>
                    <a:pt x="4041422" y="-18283"/>
                    <a:pt x="4269452" y="14749"/>
                    <a:pt x="4564163" y="0"/>
                  </a:cubicBezTo>
                  <a:cubicBezTo>
                    <a:pt x="4858874" y="-14749"/>
                    <a:pt x="4972876" y="25980"/>
                    <a:pt x="5148081" y="0"/>
                  </a:cubicBezTo>
                  <a:cubicBezTo>
                    <a:pt x="5323286" y="-25980"/>
                    <a:pt x="5548495" y="33671"/>
                    <a:pt x="5948508" y="0"/>
                  </a:cubicBezTo>
                  <a:cubicBezTo>
                    <a:pt x="6348521" y="-33671"/>
                    <a:pt x="6536544" y="-30899"/>
                    <a:pt x="6748935" y="0"/>
                  </a:cubicBezTo>
                  <a:cubicBezTo>
                    <a:pt x="6961326" y="30899"/>
                    <a:pt x="7431310" y="-13241"/>
                    <a:pt x="7693701" y="0"/>
                  </a:cubicBezTo>
                  <a:cubicBezTo>
                    <a:pt x="7982147" y="8865"/>
                    <a:pt x="8191740" y="235563"/>
                    <a:pt x="8170437" y="476736"/>
                  </a:cubicBezTo>
                  <a:cubicBezTo>
                    <a:pt x="8151104" y="722394"/>
                    <a:pt x="8149328" y="884752"/>
                    <a:pt x="8170437" y="1112365"/>
                  </a:cubicBezTo>
                  <a:cubicBezTo>
                    <a:pt x="8191546" y="1339978"/>
                    <a:pt x="8182595" y="1455055"/>
                    <a:pt x="8170437" y="1786131"/>
                  </a:cubicBezTo>
                  <a:cubicBezTo>
                    <a:pt x="8158279" y="2117207"/>
                    <a:pt x="8155372" y="2190848"/>
                    <a:pt x="8170437" y="2383622"/>
                  </a:cubicBezTo>
                  <a:cubicBezTo>
                    <a:pt x="8168216" y="2690686"/>
                    <a:pt x="7932232" y="2858269"/>
                    <a:pt x="7693701" y="2860358"/>
                  </a:cubicBezTo>
                  <a:cubicBezTo>
                    <a:pt x="7513565" y="2848166"/>
                    <a:pt x="7384157" y="2872186"/>
                    <a:pt x="7109783" y="2860358"/>
                  </a:cubicBezTo>
                  <a:cubicBezTo>
                    <a:pt x="6835409" y="2848530"/>
                    <a:pt x="6850685" y="2872044"/>
                    <a:pt x="6670204" y="2860358"/>
                  </a:cubicBezTo>
                  <a:cubicBezTo>
                    <a:pt x="6489723" y="2848672"/>
                    <a:pt x="6226218" y="2862489"/>
                    <a:pt x="6014116" y="2860358"/>
                  </a:cubicBezTo>
                  <a:cubicBezTo>
                    <a:pt x="5802014" y="2858227"/>
                    <a:pt x="5640642" y="2837559"/>
                    <a:pt x="5430198" y="2860358"/>
                  </a:cubicBezTo>
                  <a:cubicBezTo>
                    <a:pt x="5219754" y="2883157"/>
                    <a:pt x="5170508" y="2858825"/>
                    <a:pt x="4990620" y="2860358"/>
                  </a:cubicBezTo>
                  <a:cubicBezTo>
                    <a:pt x="4810732" y="2861891"/>
                    <a:pt x="4643983" y="2877210"/>
                    <a:pt x="4551041" y="2860358"/>
                  </a:cubicBezTo>
                  <a:cubicBezTo>
                    <a:pt x="4458099" y="2843506"/>
                    <a:pt x="4165891" y="2848709"/>
                    <a:pt x="3894953" y="2860358"/>
                  </a:cubicBezTo>
                  <a:cubicBezTo>
                    <a:pt x="3624015" y="2872007"/>
                    <a:pt x="3496909" y="2832463"/>
                    <a:pt x="3238865" y="2860358"/>
                  </a:cubicBezTo>
                  <a:cubicBezTo>
                    <a:pt x="2980821" y="2888253"/>
                    <a:pt x="3017821" y="2878513"/>
                    <a:pt x="2799287" y="2860358"/>
                  </a:cubicBezTo>
                  <a:cubicBezTo>
                    <a:pt x="2580753" y="2842203"/>
                    <a:pt x="2417768" y="2861945"/>
                    <a:pt x="2143199" y="2860358"/>
                  </a:cubicBezTo>
                  <a:cubicBezTo>
                    <a:pt x="1868630" y="2858771"/>
                    <a:pt x="1833699" y="2877074"/>
                    <a:pt x="1703620" y="2860358"/>
                  </a:cubicBezTo>
                  <a:cubicBezTo>
                    <a:pt x="1573541" y="2843642"/>
                    <a:pt x="1002004" y="2865511"/>
                    <a:pt x="476736" y="2860358"/>
                  </a:cubicBezTo>
                  <a:cubicBezTo>
                    <a:pt x="184508" y="2870596"/>
                    <a:pt x="53253" y="2615945"/>
                    <a:pt x="0" y="2383622"/>
                  </a:cubicBezTo>
                  <a:cubicBezTo>
                    <a:pt x="-3859" y="2140629"/>
                    <a:pt x="-4472" y="1923481"/>
                    <a:pt x="0" y="1786131"/>
                  </a:cubicBezTo>
                  <a:cubicBezTo>
                    <a:pt x="4472" y="1648781"/>
                    <a:pt x="2511" y="1431668"/>
                    <a:pt x="0" y="1169571"/>
                  </a:cubicBezTo>
                  <a:cubicBezTo>
                    <a:pt x="-2511" y="907474"/>
                    <a:pt x="-28520" y="61738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 вешалку вешают шубу.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754F9F5F-44EF-4693-AE1E-1F2B337C6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4306" y="6527979"/>
              <a:ext cx="2125934" cy="21259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261AA3F-4DFD-40E0-9EF1-E1374CF65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39407" y="6421795"/>
              <a:ext cx="2449315" cy="2449315"/>
            </a:xfrm>
            <a:prstGeom prst="rect">
              <a:avLst/>
            </a:prstGeom>
          </p:spPr>
        </p:pic>
      </p:grpSp>
      <p:grpSp>
        <p:nvGrpSpPr>
          <p:cNvPr id="84" name="Групувати 83">
            <a:extLst>
              <a:ext uri="{FF2B5EF4-FFF2-40B4-BE49-F238E27FC236}">
                <a16:creationId xmlns:a16="http://schemas.microsoft.com/office/drawing/2014/main" id="{C5251CEB-304D-48B6-8C84-CD70572E5D34}"/>
              </a:ext>
            </a:extLst>
          </p:cNvPr>
          <p:cNvGrpSpPr/>
          <p:nvPr/>
        </p:nvGrpSpPr>
        <p:grpSpPr>
          <a:xfrm>
            <a:off x="3041374" y="468488"/>
            <a:ext cx="8170437" cy="3095929"/>
            <a:chOff x="-6635748" y="8340064"/>
            <a:chExt cx="8170437" cy="309592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29B0462-8E3C-4296-BC3A-BA6D69E69BB3}"/>
                </a:ext>
              </a:extLst>
            </p:cNvPr>
            <p:cNvSpPr txBox="1"/>
            <p:nvPr/>
          </p:nvSpPr>
          <p:spPr>
            <a:xfrm>
              <a:off x="-6635748" y="8340064"/>
              <a:ext cx="8170437" cy="2860358"/>
            </a:xfrm>
            <a:custGeom>
              <a:avLst/>
              <a:gdLst>
                <a:gd name="connsiteX0" fmla="*/ 0 w 8170437"/>
                <a:gd name="connsiteY0" fmla="*/ 476736 h 2860358"/>
                <a:gd name="connsiteX1" fmla="*/ 476736 w 8170437"/>
                <a:gd name="connsiteY1" fmla="*/ 0 h 2860358"/>
                <a:gd name="connsiteX2" fmla="*/ 1277163 w 8170437"/>
                <a:gd name="connsiteY2" fmla="*/ 0 h 2860358"/>
                <a:gd name="connsiteX3" fmla="*/ 2005420 w 8170437"/>
                <a:gd name="connsiteY3" fmla="*/ 0 h 2860358"/>
                <a:gd name="connsiteX4" fmla="*/ 2589338 w 8170437"/>
                <a:gd name="connsiteY4" fmla="*/ 0 h 2860358"/>
                <a:gd name="connsiteX5" fmla="*/ 3389766 w 8170437"/>
                <a:gd name="connsiteY5" fmla="*/ 0 h 2860358"/>
                <a:gd name="connsiteX6" fmla="*/ 4190193 w 8170437"/>
                <a:gd name="connsiteY6" fmla="*/ 0 h 2860358"/>
                <a:gd name="connsiteX7" fmla="*/ 4846280 w 8170437"/>
                <a:gd name="connsiteY7" fmla="*/ 0 h 2860358"/>
                <a:gd name="connsiteX8" fmla="*/ 5502368 w 8170437"/>
                <a:gd name="connsiteY8" fmla="*/ 0 h 2860358"/>
                <a:gd name="connsiteX9" fmla="*/ 6014116 w 8170437"/>
                <a:gd name="connsiteY9" fmla="*/ 0 h 2860358"/>
                <a:gd name="connsiteX10" fmla="*/ 6453695 w 8170437"/>
                <a:gd name="connsiteY10" fmla="*/ 0 h 2860358"/>
                <a:gd name="connsiteX11" fmla="*/ 6893274 w 8170437"/>
                <a:gd name="connsiteY11" fmla="*/ 0 h 2860358"/>
                <a:gd name="connsiteX12" fmla="*/ 7693701 w 8170437"/>
                <a:gd name="connsiteY12" fmla="*/ 0 h 2860358"/>
                <a:gd name="connsiteX13" fmla="*/ 8170437 w 8170437"/>
                <a:gd name="connsiteY13" fmla="*/ 476736 h 2860358"/>
                <a:gd name="connsiteX14" fmla="*/ 8170437 w 8170437"/>
                <a:gd name="connsiteY14" fmla="*/ 1074227 h 2860358"/>
                <a:gd name="connsiteX15" fmla="*/ 8170437 w 8170437"/>
                <a:gd name="connsiteY15" fmla="*/ 1690787 h 2860358"/>
                <a:gd name="connsiteX16" fmla="*/ 8170437 w 8170437"/>
                <a:gd name="connsiteY16" fmla="*/ 2383622 h 2860358"/>
                <a:gd name="connsiteX17" fmla="*/ 7693701 w 8170437"/>
                <a:gd name="connsiteY17" fmla="*/ 2860358 h 2860358"/>
                <a:gd name="connsiteX18" fmla="*/ 7109783 w 8170437"/>
                <a:gd name="connsiteY18" fmla="*/ 2860358 h 2860358"/>
                <a:gd name="connsiteX19" fmla="*/ 6525865 w 8170437"/>
                <a:gd name="connsiteY19" fmla="*/ 2860358 h 2860358"/>
                <a:gd name="connsiteX20" fmla="*/ 5869777 w 8170437"/>
                <a:gd name="connsiteY20" fmla="*/ 2860358 h 2860358"/>
                <a:gd name="connsiteX21" fmla="*/ 5141520 w 8170437"/>
                <a:gd name="connsiteY21" fmla="*/ 2860358 h 2860358"/>
                <a:gd name="connsiteX22" fmla="*/ 4557602 w 8170437"/>
                <a:gd name="connsiteY22" fmla="*/ 2860358 h 2860358"/>
                <a:gd name="connsiteX23" fmla="*/ 3973684 w 8170437"/>
                <a:gd name="connsiteY23" fmla="*/ 2860358 h 2860358"/>
                <a:gd name="connsiteX24" fmla="*/ 3389766 w 8170437"/>
                <a:gd name="connsiteY24" fmla="*/ 2860358 h 2860358"/>
                <a:gd name="connsiteX25" fmla="*/ 2950187 w 8170437"/>
                <a:gd name="connsiteY25" fmla="*/ 2860358 h 2860358"/>
                <a:gd name="connsiteX26" fmla="*/ 2510608 w 8170437"/>
                <a:gd name="connsiteY26" fmla="*/ 2860358 h 2860358"/>
                <a:gd name="connsiteX27" fmla="*/ 1710181 w 8170437"/>
                <a:gd name="connsiteY27" fmla="*/ 2860358 h 2860358"/>
                <a:gd name="connsiteX28" fmla="*/ 1054093 w 8170437"/>
                <a:gd name="connsiteY28" fmla="*/ 2860358 h 2860358"/>
                <a:gd name="connsiteX29" fmla="*/ 476736 w 8170437"/>
                <a:gd name="connsiteY29" fmla="*/ 2860358 h 2860358"/>
                <a:gd name="connsiteX30" fmla="*/ 0 w 8170437"/>
                <a:gd name="connsiteY30" fmla="*/ 2383622 h 2860358"/>
                <a:gd name="connsiteX31" fmla="*/ 0 w 8170437"/>
                <a:gd name="connsiteY31" fmla="*/ 1805200 h 2860358"/>
                <a:gd name="connsiteX32" fmla="*/ 0 w 8170437"/>
                <a:gd name="connsiteY32" fmla="*/ 1169571 h 2860358"/>
                <a:gd name="connsiteX33" fmla="*/ 0 w 8170437"/>
                <a:gd name="connsiteY33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70437" h="2860358" fill="none" extrusionOk="0">
                  <a:moveTo>
                    <a:pt x="0" y="476736"/>
                  </a:moveTo>
                  <a:cubicBezTo>
                    <a:pt x="25800" y="224361"/>
                    <a:pt x="194746" y="-16415"/>
                    <a:pt x="476736" y="0"/>
                  </a:cubicBezTo>
                  <a:cubicBezTo>
                    <a:pt x="775848" y="-36220"/>
                    <a:pt x="1006077" y="-8183"/>
                    <a:pt x="1277163" y="0"/>
                  </a:cubicBezTo>
                  <a:cubicBezTo>
                    <a:pt x="1548249" y="8183"/>
                    <a:pt x="1660769" y="-32957"/>
                    <a:pt x="2005420" y="0"/>
                  </a:cubicBezTo>
                  <a:cubicBezTo>
                    <a:pt x="2350071" y="32957"/>
                    <a:pt x="2381861" y="14247"/>
                    <a:pt x="2589338" y="0"/>
                  </a:cubicBezTo>
                  <a:cubicBezTo>
                    <a:pt x="2796815" y="-14247"/>
                    <a:pt x="2991476" y="-35499"/>
                    <a:pt x="3389766" y="0"/>
                  </a:cubicBezTo>
                  <a:cubicBezTo>
                    <a:pt x="3788056" y="35499"/>
                    <a:pt x="3836037" y="-32875"/>
                    <a:pt x="4190193" y="0"/>
                  </a:cubicBezTo>
                  <a:cubicBezTo>
                    <a:pt x="4544349" y="32875"/>
                    <a:pt x="4683665" y="4973"/>
                    <a:pt x="4846280" y="0"/>
                  </a:cubicBezTo>
                  <a:cubicBezTo>
                    <a:pt x="5008895" y="-4973"/>
                    <a:pt x="5179011" y="12150"/>
                    <a:pt x="5502368" y="0"/>
                  </a:cubicBezTo>
                  <a:cubicBezTo>
                    <a:pt x="5825725" y="-12150"/>
                    <a:pt x="5861841" y="14204"/>
                    <a:pt x="6014116" y="0"/>
                  </a:cubicBezTo>
                  <a:cubicBezTo>
                    <a:pt x="6166391" y="-14204"/>
                    <a:pt x="6299691" y="-11903"/>
                    <a:pt x="6453695" y="0"/>
                  </a:cubicBezTo>
                  <a:cubicBezTo>
                    <a:pt x="6607699" y="11903"/>
                    <a:pt x="6719674" y="21012"/>
                    <a:pt x="6893274" y="0"/>
                  </a:cubicBezTo>
                  <a:cubicBezTo>
                    <a:pt x="7066874" y="-21012"/>
                    <a:pt x="7440480" y="-11820"/>
                    <a:pt x="7693701" y="0"/>
                  </a:cubicBezTo>
                  <a:cubicBezTo>
                    <a:pt x="7925774" y="-10247"/>
                    <a:pt x="8107105" y="218282"/>
                    <a:pt x="8170437" y="476736"/>
                  </a:cubicBezTo>
                  <a:cubicBezTo>
                    <a:pt x="8167548" y="678075"/>
                    <a:pt x="8192479" y="916990"/>
                    <a:pt x="8170437" y="1074227"/>
                  </a:cubicBezTo>
                  <a:cubicBezTo>
                    <a:pt x="8148395" y="1231464"/>
                    <a:pt x="8159441" y="1513459"/>
                    <a:pt x="8170437" y="1690787"/>
                  </a:cubicBezTo>
                  <a:cubicBezTo>
                    <a:pt x="8181433" y="1868115"/>
                    <a:pt x="8190384" y="2069182"/>
                    <a:pt x="8170437" y="2383622"/>
                  </a:cubicBezTo>
                  <a:cubicBezTo>
                    <a:pt x="8151358" y="2705332"/>
                    <a:pt x="7937131" y="2800759"/>
                    <a:pt x="7693701" y="2860358"/>
                  </a:cubicBezTo>
                  <a:cubicBezTo>
                    <a:pt x="7552817" y="2863398"/>
                    <a:pt x="7378832" y="2857210"/>
                    <a:pt x="7109783" y="2860358"/>
                  </a:cubicBezTo>
                  <a:cubicBezTo>
                    <a:pt x="6840734" y="2863506"/>
                    <a:pt x="6677968" y="2846283"/>
                    <a:pt x="6525865" y="2860358"/>
                  </a:cubicBezTo>
                  <a:cubicBezTo>
                    <a:pt x="6373762" y="2874433"/>
                    <a:pt x="6086263" y="2837203"/>
                    <a:pt x="5869777" y="2860358"/>
                  </a:cubicBezTo>
                  <a:cubicBezTo>
                    <a:pt x="5653291" y="2883513"/>
                    <a:pt x="5418284" y="2855731"/>
                    <a:pt x="5141520" y="2860358"/>
                  </a:cubicBezTo>
                  <a:cubicBezTo>
                    <a:pt x="4864756" y="2864985"/>
                    <a:pt x="4806879" y="2846267"/>
                    <a:pt x="4557602" y="2860358"/>
                  </a:cubicBezTo>
                  <a:cubicBezTo>
                    <a:pt x="4308325" y="2874449"/>
                    <a:pt x="4203936" y="2834621"/>
                    <a:pt x="3973684" y="2860358"/>
                  </a:cubicBezTo>
                  <a:cubicBezTo>
                    <a:pt x="3743432" y="2886095"/>
                    <a:pt x="3616855" y="2835566"/>
                    <a:pt x="3389766" y="2860358"/>
                  </a:cubicBezTo>
                  <a:cubicBezTo>
                    <a:pt x="3162677" y="2885150"/>
                    <a:pt x="3047985" y="2869059"/>
                    <a:pt x="2950187" y="2860358"/>
                  </a:cubicBezTo>
                  <a:cubicBezTo>
                    <a:pt x="2852389" y="2851657"/>
                    <a:pt x="2697861" y="2880843"/>
                    <a:pt x="2510608" y="2860358"/>
                  </a:cubicBezTo>
                  <a:cubicBezTo>
                    <a:pt x="2323355" y="2839873"/>
                    <a:pt x="1951650" y="2849570"/>
                    <a:pt x="1710181" y="2860358"/>
                  </a:cubicBezTo>
                  <a:cubicBezTo>
                    <a:pt x="1468712" y="2871146"/>
                    <a:pt x="1350497" y="2890820"/>
                    <a:pt x="1054093" y="2860358"/>
                  </a:cubicBezTo>
                  <a:cubicBezTo>
                    <a:pt x="757689" y="2829896"/>
                    <a:pt x="660888" y="2858018"/>
                    <a:pt x="476736" y="2860358"/>
                  </a:cubicBezTo>
                  <a:cubicBezTo>
                    <a:pt x="212777" y="2899622"/>
                    <a:pt x="5873" y="2674186"/>
                    <a:pt x="0" y="2383622"/>
                  </a:cubicBezTo>
                  <a:cubicBezTo>
                    <a:pt x="9941" y="2170015"/>
                    <a:pt x="-12757" y="2050598"/>
                    <a:pt x="0" y="1805200"/>
                  </a:cubicBezTo>
                  <a:cubicBezTo>
                    <a:pt x="12757" y="1559802"/>
                    <a:pt x="-16525" y="1340755"/>
                    <a:pt x="0" y="1169571"/>
                  </a:cubicBezTo>
                  <a:cubicBezTo>
                    <a:pt x="16525" y="998387"/>
                    <a:pt x="30717" y="778019"/>
                    <a:pt x="0" y="476736"/>
                  </a:cubicBezTo>
                  <a:close/>
                </a:path>
                <a:path w="8170437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599775" y="16087"/>
                    <a:pt x="910723" y="8708"/>
                    <a:pt x="1060654" y="0"/>
                  </a:cubicBezTo>
                  <a:cubicBezTo>
                    <a:pt x="1210585" y="-8708"/>
                    <a:pt x="1430565" y="-4723"/>
                    <a:pt x="1572403" y="0"/>
                  </a:cubicBezTo>
                  <a:cubicBezTo>
                    <a:pt x="1714241" y="4723"/>
                    <a:pt x="1899094" y="-7935"/>
                    <a:pt x="2011981" y="0"/>
                  </a:cubicBezTo>
                  <a:cubicBezTo>
                    <a:pt x="2124868" y="7935"/>
                    <a:pt x="2444027" y="33559"/>
                    <a:pt x="2812408" y="0"/>
                  </a:cubicBezTo>
                  <a:cubicBezTo>
                    <a:pt x="3180789" y="-33559"/>
                    <a:pt x="3328657" y="5295"/>
                    <a:pt x="3468496" y="0"/>
                  </a:cubicBezTo>
                  <a:cubicBezTo>
                    <a:pt x="3608335" y="-5295"/>
                    <a:pt x="3774728" y="18283"/>
                    <a:pt x="3908075" y="0"/>
                  </a:cubicBezTo>
                  <a:cubicBezTo>
                    <a:pt x="4041422" y="-18283"/>
                    <a:pt x="4269452" y="14749"/>
                    <a:pt x="4564163" y="0"/>
                  </a:cubicBezTo>
                  <a:cubicBezTo>
                    <a:pt x="4858874" y="-14749"/>
                    <a:pt x="4972876" y="25980"/>
                    <a:pt x="5148081" y="0"/>
                  </a:cubicBezTo>
                  <a:cubicBezTo>
                    <a:pt x="5323286" y="-25980"/>
                    <a:pt x="5548495" y="33671"/>
                    <a:pt x="5948508" y="0"/>
                  </a:cubicBezTo>
                  <a:cubicBezTo>
                    <a:pt x="6348521" y="-33671"/>
                    <a:pt x="6536544" y="-30899"/>
                    <a:pt x="6748935" y="0"/>
                  </a:cubicBezTo>
                  <a:cubicBezTo>
                    <a:pt x="6961326" y="30899"/>
                    <a:pt x="7431310" y="-13241"/>
                    <a:pt x="7693701" y="0"/>
                  </a:cubicBezTo>
                  <a:cubicBezTo>
                    <a:pt x="7982147" y="8865"/>
                    <a:pt x="8191740" y="235563"/>
                    <a:pt x="8170437" y="476736"/>
                  </a:cubicBezTo>
                  <a:cubicBezTo>
                    <a:pt x="8151104" y="722394"/>
                    <a:pt x="8149328" y="884752"/>
                    <a:pt x="8170437" y="1112365"/>
                  </a:cubicBezTo>
                  <a:cubicBezTo>
                    <a:pt x="8191546" y="1339978"/>
                    <a:pt x="8182595" y="1455055"/>
                    <a:pt x="8170437" y="1786131"/>
                  </a:cubicBezTo>
                  <a:cubicBezTo>
                    <a:pt x="8158279" y="2117207"/>
                    <a:pt x="8155372" y="2190848"/>
                    <a:pt x="8170437" y="2383622"/>
                  </a:cubicBezTo>
                  <a:cubicBezTo>
                    <a:pt x="8168216" y="2690686"/>
                    <a:pt x="7932232" y="2858269"/>
                    <a:pt x="7693701" y="2860358"/>
                  </a:cubicBezTo>
                  <a:cubicBezTo>
                    <a:pt x="7513565" y="2848166"/>
                    <a:pt x="7384157" y="2872186"/>
                    <a:pt x="7109783" y="2860358"/>
                  </a:cubicBezTo>
                  <a:cubicBezTo>
                    <a:pt x="6835409" y="2848530"/>
                    <a:pt x="6850685" y="2872044"/>
                    <a:pt x="6670204" y="2860358"/>
                  </a:cubicBezTo>
                  <a:cubicBezTo>
                    <a:pt x="6489723" y="2848672"/>
                    <a:pt x="6226218" y="2862489"/>
                    <a:pt x="6014116" y="2860358"/>
                  </a:cubicBezTo>
                  <a:cubicBezTo>
                    <a:pt x="5802014" y="2858227"/>
                    <a:pt x="5640642" y="2837559"/>
                    <a:pt x="5430198" y="2860358"/>
                  </a:cubicBezTo>
                  <a:cubicBezTo>
                    <a:pt x="5219754" y="2883157"/>
                    <a:pt x="5170508" y="2858825"/>
                    <a:pt x="4990620" y="2860358"/>
                  </a:cubicBezTo>
                  <a:cubicBezTo>
                    <a:pt x="4810732" y="2861891"/>
                    <a:pt x="4643983" y="2877210"/>
                    <a:pt x="4551041" y="2860358"/>
                  </a:cubicBezTo>
                  <a:cubicBezTo>
                    <a:pt x="4458099" y="2843506"/>
                    <a:pt x="4165891" y="2848709"/>
                    <a:pt x="3894953" y="2860358"/>
                  </a:cubicBezTo>
                  <a:cubicBezTo>
                    <a:pt x="3624015" y="2872007"/>
                    <a:pt x="3496909" y="2832463"/>
                    <a:pt x="3238865" y="2860358"/>
                  </a:cubicBezTo>
                  <a:cubicBezTo>
                    <a:pt x="2980821" y="2888253"/>
                    <a:pt x="3017821" y="2878513"/>
                    <a:pt x="2799287" y="2860358"/>
                  </a:cubicBezTo>
                  <a:cubicBezTo>
                    <a:pt x="2580753" y="2842203"/>
                    <a:pt x="2417768" y="2861945"/>
                    <a:pt x="2143199" y="2860358"/>
                  </a:cubicBezTo>
                  <a:cubicBezTo>
                    <a:pt x="1868630" y="2858771"/>
                    <a:pt x="1833699" y="2877074"/>
                    <a:pt x="1703620" y="2860358"/>
                  </a:cubicBezTo>
                  <a:cubicBezTo>
                    <a:pt x="1573541" y="2843642"/>
                    <a:pt x="1002004" y="2865511"/>
                    <a:pt x="476736" y="2860358"/>
                  </a:cubicBezTo>
                  <a:cubicBezTo>
                    <a:pt x="184508" y="2870596"/>
                    <a:pt x="53253" y="2615945"/>
                    <a:pt x="0" y="2383622"/>
                  </a:cubicBezTo>
                  <a:cubicBezTo>
                    <a:pt x="-3859" y="2140629"/>
                    <a:pt x="-4472" y="1923481"/>
                    <a:pt x="0" y="1786131"/>
                  </a:cubicBezTo>
                  <a:cubicBezTo>
                    <a:pt x="4472" y="1648781"/>
                    <a:pt x="2511" y="1431668"/>
                    <a:pt x="0" y="1169571"/>
                  </a:cubicBezTo>
                  <a:cubicBezTo>
                    <a:pt x="-2511" y="907474"/>
                    <a:pt x="-28520" y="61738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 шубу вешают вешалку.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AA1FE6B-DF65-4BEE-8F69-037E62D96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28614" y="9108566"/>
              <a:ext cx="2125934" cy="2125934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58B39CFB-FB6E-4AF2-9CC1-D16B0AB64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5337" y="8986678"/>
              <a:ext cx="2449315" cy="2449315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20AEA101-1F7E-4F31-AD89-F45A33F6806B}"/>
              </a:ext>
            </a:extLst>
          </p:cNvPr>
          <p:cNvGrpSpPr/>
          <p:nvPr/>
        </p:nvGrpSpPr>
        <p:grpSpPr>
          <a:xfrm>
            <a:off x="2573975" y="358187"/>
            <a:ext cx="9105235" cy="3316531"/>
            <a:chOff x="-7543310" y="9443192"/>
            <a:chExt cx="9105235" cy="3316531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772B556-3499-41F3-9D9E-8D26E11FA081}"/>
                </a:ext>
              </a:extLst>
            </p:cNvPr>
            <p:cNvSpPr txBox="1"/>
            <p:nvPr/>
          </p:nvSpPr>
          <p:spPr>
            <a:xfrm>
              <a:off x="-7543310" y="9443192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В картошку положили мешок.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E55E0E3-72C9-4F4B-86FE-E60F3D8F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6761" y="10213913"/>
              <a:ext cx="2281071" cy="2281071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FE96C2A-FE5A-4719-AFDC-6A7E75BC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46680" y1="61198" x2="46680" y2="61198"/>
                          <a14:foregroundMark x1="46875" y1="61719" x2="46875" y2="61719"/>
                          <a14:foregroundMark x1="46484" y1="62109" x2="47754" y2="61719"/>
                          <a14:backgroundMark x1="20117" y1="42969" x2="17773" y2="56250"/>
                          <a14:backgroundMark x1="34473" y1="32813" x2="27539" y2="34766"/>
                          <a14:backgroundMark x1="18652" y1="39453" x2="13672" y2="48698"/>
                          <a14:backgroundMark x1="17383" y1="53646" x2="24316" y2="63542"/>
                          <a14:backgroundMark x1="29297" y1="63802" x2="33398" y2="67318"/>
                          <a14:backgroundMark x1="40820" y1="60677" x2="42578" y2="70443"/>
                          <a14:backgroundMark x1="45903" y1="64397" x2="54492" y2="67318"/>
                          <a14:backgroundMark x1="44922" y1="64063" x2="45576" y2="64286"/>
                          <a14:backgroundMark x1="63379" y1="60026" x2="65820" y2="65234"/>
                          <a14:backgroundMark x1="72363" y1="64323" x2="89746" y2="56901"/>
                          <a14:backgroundMark x1="62988" y1="59766" x2="64258" y2="61198"/>
                          <a14:backgroundMark x1="62988" y1="59505" x2="65137" y2="60677"/>
                          <a14:backgroundMark x1="61914" y1="61458" x2="62109" y2="60026"/>
                          <a14:backgroundMark x1="61719" y1="60677" x2="60352" y2="62109"/>
                          <a14:backgroundMark x1="63867" y1="32813" x2="64941" y2="31901"/>
                          <a14:backgroundMark x1="26074" y1="33333" x2="27148" y2="27344"/>
                          <a14:backgroundMark x1="35840" y1="30729" x2="35645" y2="28385"/>
                          <a14:backgroundMark x1="37598" y1="31380" x2="39746" y2="28385"/>
                          <a14:backgroundMark x1="77344" y1="29948" x2="84082" y2="44141"/>
                          <a14:backgroundMark x1="78613" y1="35417" x2="73438" y2="32813"/>
                          <a14:backgroundMark x1="71875" y1="32161" x2="66895" y2="31380"/>
                          <a14:backgroundMark x1="63184" y1="30729" x2="63184" y2="30729"/>
                          <a14:backgroundMark x1="62988" y1="29557" x2="63184" y2="31641"/>
                          <a14:backgroundMark x1="45472" y1="64535" x2="45996" y2="65234"/>
                          <a14:backgroundMark x1="43848" y1="62370" x2="45468" y2="64530"/>
                          <a14:backgroundMark x1="46281" y1="61719" x2="46528" y2="62004"/>
                          <a14:backgroundMark x1="45830" y1="61198" x2="46281" y2="61719"/>
                          <a14:backgroundMark x1="45605" y1="60938" x2="45830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1957" y="10422530"/>
              <a:ext cx="3116257" cy="2337193"/>
            </a:xfrm>
            <a:prstGeom prst="rect">
              <a:avLst/>
            </a:prstGeom>
          </p:spPr>
        </p:pic>
      </p:grpSp>
      <p:grpSp>
        <p:nvGrpSpPr>
          <p:cNvPr id="90" name="Групувати 89">
            <a:extLst>
              <a:ext uri="{FF2B5EF4-FFF2-40B4-BE49-F238E27FC236}">
                <a16:creationId xmlns:a16="http://schemas.microsoft.com/office/drawing/2014/main" id="{35A200A9-28D7-4B18-A309-BCAA726F5B6A}"/>
              </a:ext>
            </a:extLst>
          </p:cNvPr>
          <p:cNvGrpSpPr/>
          <p:nvPr/>
        </p:nvGrpSpPr>
        <p:grpSpPr>
          <a:xfrm>
            <a:off x="2573975" y="271533"/>
            <a:ext cx="9105235" cy="3489839"/>
            <a:chOff x="-7735314" y="8081113"/>
            <a:chExt cx="9105235" cy="3489839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04F9DA3-A249-43DB-99FB-53B9A0141178}"/>
                </a:ext>
              </a:extLst>
            </p:cNvPr>
            <p:cNvSpPr txBox="1"/>
            <p:nvPr/>
          </p:nvSpPr>
          <p:spPr>
            <a:xfrm>
              <a:off x="-7735314" y="8081113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В мешок положили картошку.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EBBBBBBC-4D2E-4BE5-9B7A-5FED14F64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5928995" y="8862394"/>
              <a:ext cx="2281071" cy="228107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2D516C02-E036-4951-8F14-A7F1FD0D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46680" y1="61198" x2="46680" y2="61198"/>
                          <a14:foregroundMark x1="46875" y1="61719" x2="46875" y2="61719"/>
                          <a14:foregroundMark x1="46484" y1="62109" x2="47754" y2="61719"/>
                          <a14:backgroundMark x1="20117" y1="42969" x2="17773" y2="56250"/>
                          <a14:backgroundMark x1="34473" y1="32813" x2="27539" y2="34766"/>
                          <a14:backgroundMark x1="18652" y1="39453" x2="13672" y2="48698"/>
                          <a14:backgroundMark x1="17383" y1="53646" x2="24316" y2="63542"/>
                          <a14:backgroundMark x1="29297" y1="63802" x2="33398" y2="67318"/>
                          <a14:backgroundMark x1="40820" y1="60677" x2="42578" y2="70443"/>
                          <a14:backgroundMark x1="45903" y1="64397" x2="54492" y2="67318"/>
                          <a14:backgroundMark x1="44922" y1="64063" x2="45576" y2="64286"/>
                          <a14:backgroundMark x1="63379" y1="60026" x2="65820" y2="65234"/>
                          <a14:backgroundMark x1="72363" y1="64323" x2="89746" y2="56901"/>
                          <a14:backgroundMark x1="62988" y1="59766" x2="64258" y2="61198"/>
                          <a14:backgroundMark x1="62988" y1="59505" x2="65137" y2="60677"/>
                          <a14:backgroundMark x1="61914" y1="61458" x2="62109" y2="60026"/>
                          <a14:backgroundMark x1="61719" y1="60677" x2="60352" y2="62109"/>
                          <a14:backgroundMark x1="63867" y1="32813" x2="64941" y2="31901"/>
                          <a14:backgroundMark x1="26074" y1="33333" x2="27148" y2="27344"/>
                          <a14:backgroundMark x1="35840" y1="30729" x2="35645" y2="28385"/>
                          <a14:backgroundMark x1="37598" y1="31380" x2="39746" y2="28385"/>
                          <a14:backgroundMark x1="77344" y1="29948" x2="84082" y2="44141"/>
                          <a14:backgroundMark x1="78613" y1="35417" x2="73438" y2="32813"/>
                          <a14:backgroundMark x1="71875" y1="32161" x2="66895" y2="31380"/>
                          <a14:backgroundMark x1="63184" y1="30729" x2="63184" y2="30729"/>
                          <a14:backgroundMark x1="62988" y1="29557" x2="63184" y2="31641"/>
                          <a14:backgroundMark x1="45472" y1="64535" x2="45996" y2="65234"/>
                          <a14:backgroundMark x1="43848" y1="62370" x2="45468" y2="64530"/>
                          <a14:backgroundMark x1="46281" y1="61719" x2="46528" y2="62004"/>
                          <a14:backgroundMark x1="45830" y1="61198" x2="46281" y2="61719"/>
                          <a14:backgroundMark x1="45605" y1="60938" x2="45830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97130" y="9233759"/>
              <a:ext cx="3116257" cy="2337193"/>
            </a:xfrm>
            <a:prstGeom prst="rect">
              <a:avLst/>
            </a:prstGeom>
          </p:spPr>
        </p:pic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A91D063E-5F16-4F8B-B634-00EB9E5EFF11}"/>
              </a:ext>
            </a:extLst>
          </p:cNvPr>
          <p:cNvGrpSpPr/>
          <p:nvPr/>
        </p:nvGrpSpPr>
        <p:grpSpPr>
          <a:xfrm>
            <a:off x="3143469" y="126573"/>
            <a:ext cx="7966247" cy="3779758"/>
            <a:chOff x="-2112805" y="5760059"/>
            <a:chExt cx="7966247" cy="3779758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4955356-78EA-4CA7-B3BD-1F20D82E76EF}"/>
                </a:ext>
              </a:extLst>
            </p:cNvPr>
            <p:cNvSpPr txBox="1"/>
            <p:nvPr/>
          </p:nvSpPr>
          <p:spPr>
            <a:xfrm>
              <a:off x="-2112805" y="5760059"/>
              <a:ext cx="7966247" cy="3779758"/>
            </a:xfrm>
            <a:custGeom>
              <a:avLst/>
              <a:gdLst>
                <a:gd name="connsiteX0" fmla="*/ 0 w 7966247"/>
                <a:gd name="connsiteY0" fmla="*/ 629972 h 3779758"/>
                <a:gd name="connsiteX1" fmla="*/ 629972 w 7966247"/>
                <a:gd name="connsiteY1" fmla="*/ 0 h 3779758"/>
                <a:gd name="connsiteX2" fmla="*/ 1434728 w 7966247"/>
                <a:gd name="connsiteY2" fmla="*/ 0 h 3779758"/>
                <a:gd name="connsiteX3" fmla="*/ 2172422 w 7966247"/>
                <a:gd name="connsiteY3" fmla="*/ 0 h 3779758"/>
                <a:gd name="connsiteX4" fmla="*/ 2775989 w 7966247"/>
                <a:gd name="connsiteY4" fmla="*/ 0 h 3779758"/>
                <a:gd name="connsiteX5" fmla="*/ 3580745 w 7966247"/>
                <a:gd name="connsiteY5" fmla="*/ 0 h 3779758"/>
                <a:gd name="connsiteX6" fmla="*/ 4385502 w 7966247"/>
                <a:gd name="connsiteY6" fmla="*/ 0 h 3779758"/>
                <a:gd name="connsiteX7" fmla="*/ 5056132 w 7966247"/>
                <a:gd name="connsiteY7" fmla="*/ 0 h 3779758"/>
                <a:gd name="connsiteX8" fmla="*/ 5726762 w 7966247"/>
                <a:gd name="connsiteY8" fmla="*/ 0 h 3779758"/>
                <a:gd name="connsiteX9" fmla="*/ 6263267 w 7966247"/>
                <a:gd name="connsiteY9" fmla="*/ 0 h 3779758"/>
                <a:gd name="connsiteX10" fmla="*/ 6732708 w 7966247"/>
                <a:gd name="connsiteY10" fmla="*/ 0 h 3779758"/>
                <a:gd name="connsiteX11" fmla="*/ 7336275 w 7966247"/>
                <a:gd name="connsiteY11" fmla="*/ 0 h 3779758"/>
                <a:gd name="connsiteX12" fmla="*/ 7966247 w 7966247"/>
                <a:gd name="connsiteY12" fmla="*/ 629972 h 3779758"/>
                <a:gd name="connsiteX13" fmla="*/ 7966247 w 7966247"/>
                <a:gd name="connsiteY13" fmla="*/ 1209529 h 3779758"/>
                <a:gd name="connsiteX14" fmla="*/ 7966247 w 7966247"/>
                <a:gd name="connsiteY14" fmla="*/ 1789086 h 3779758"/>
                <a:gd name="connsiteX15" fmla="*/ 7966247 w 7966247"/>
                <a:gd name="connsiteY15" fmla="*/ 2393842 h 3779758"/>
                <a:gd name="connsiteX16" fmla="*/ 7966247 w 7966247"/>
                <a:gd name="connsiteY16" fmla="*/ 3149786 h 3779758"/>
                <a:gd name="connsiteX17" fmla="*/ 7336275 w 7966247"/>
                <a:gd name="connsiteY17" fmla="*/ 3779758 h 3779758"/>
                <a:gd name="connsiteX18" fmla="*/ 6732708 w 7966247"/>
                <a:gd name="connsiteY18" fmla="*/ 3779758 h 3779758"/>
                <a:gd name="connsiteX19" fmla="*/ 6129140 w 7966247"/>
                <a:gd name="connsiteY19" fmla="*/ 3779758 h 3779758"/>
                <a:gd name="connsiteX20" fmla="*/ 5458510 w 7966247"/>
                <a:gd name="connsiteY20" fmla="*/ 3779758 h 3779758"/>
                <a:gd name="connsiteX21" fmla="*/ 4720817 w 7966247"/>
                <a:gd name="connsiteY21" fmla="*/ 3779758 h 3779758"/>
                <a:gd name="connsiteX22" fmla="*/ 4117250 w 7966247"/>
                <a:gd name="connsiteY22" fmla="*/ 3779758 h 3779758"/>
                <a:gd name="connsiteX23" fmla="*/ 3513682 w 7966247"/>
                <a:gd name="connsiteY23" fmla="*/ 3779758 h 3779758"/>
                <a:gd name="connsiteX24" fmla="*/ 2910115 w 7966247"/>
                <a:gd name="connsiteY24" fmla="*/ 3779758 h 3779758"/>
                <a:gd name="connsiteX25" fmla="*/ 2440674 w 7966247"/>
                <a:gd name="connsiteY25" fmla="*/ 3779758 h 3779758"/>
                <a:gd name="connsiteX26" fmla="*/ 1971233 w 7966247"/>
                <a:gd name="connsiteY26" fmla="*/ 3779758 h 3779758"/>
                <a:gd name="connsiteX27" fmla="*/ 629972 w 7966247"/>
                <a:gd name="connsiteY27" fmla="*/ 3779758 h 3779758"/>
                <a:gd name="connsiteX28" fmla="*/ 0 w 7966247"/>
                <a:gd name="connsiteY28" fmla="*/ 3149786 h 3779758"/>
                <a:gd name="connsiteX29" fmla="*/ 0 w 7966247"/>
                <a:gd name="connsiteY29" fmla="*/ 2595427 h 3779758"/>
                <a:gd name="connsiteX30" fmla="*/ 0 w 7966247"/>
                <a:gd name="connsiteY30" fmla="*/ 1915077 h 3779758"/>
                <a:gd name="connsiteX31" fmla="*/ 0 w 7966247"/>
                <a:gd name="connsiteY31" fmla="*/ 1335520 h 3779758"/>
                <a:gd name="connsiteX32" fmla="*/ 0 w 7966247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66247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945242" y="-18249"/>
                    <a:pt x="1058359" y="-33402"/>
                    <a:pt x="1434728" y="0"/>
                  </a:cubicBezTo>
                  <a:cubicBezTo>
                    <a:pt x="1811097" y="33402"/>
                    <a:pt x="1855991" y="-15873"/>
                    <a:pt x="2172422" y="0"/>
                  </a:cubicBezTo>
                  <a:cubicBezTo>
                    <a:pt x="2488853" y="15873"/>
                    <a:pt x="2528963" y="-10242"/>
                    <a:pt x="2775989" y="0"/>
                  </a:cubicBezTo>
                  <a:cubicBezTo>
                    <a:pt x="3023015" y="10242"/>
                    <a:pt x="3263524" y="3625"/>
                    <a:pt x="3580745" y="0"/>
                  </a:cubicBezTo>
                  <a:cubicBezTo>
                    <a:pt x="3897966" y="-3625"/>
                    <a:pt x="4195446" y="-25593"/>
                    <a:pt x="4385502" y="0"/>
                  </a:cubicBezTo>
                  <a:cubicBezTo>
                    <a:pt x="4575558" y="25593"/>
                    <a:pt x="4765081" y="29525"/>
                    <a:pt x="5056132" y="0"/>
                  </a:cubicBezTo>
                  <a:cubicBezTo>
                    <a:pt x="5347183" y="-29525"/>
                    <a:pt x="5454614" y="-19191"/>
                    <a:pt x="5726762" y="0"/>
                  </a:cubicBezTo>
                  <a:cubicBezTo>
                    <a:pt x="5998910" y="19191"/>
                    <a:pt x="6143629" y="1343"/>
                    <a:pt x="6263267" y="0"/>
                  </a:cubicBezTo>
                  <a:cubicBezTo>
                    <a:pt x="6382906" y="-1343"/>
                    <a:pt x="6611142" y="9569"/>
                    <a:pt x="6732708" y="0"/>
                  </a:cubicBezTo>
                  <a:cubicBezTo>
                    <a:pt x="6854274" y="-9569"/>
                    <a:pt x="7083187" y="-11259"/>
                    <a:pt x="7336275" y="0"/>
                  </a:cubicBezTo>
                  <a:cubicBezTo>
                    <a:pt x="7680580" y="86170"/>
                    <a:pt x="7908571" y="299942"/>
                    <a:pt x="7966247" y="629972"/>
                  </a:cubicBezTo>
                  <a:cubicBezTo>
                    <a:pt x="7956369" y="754416"/>
                    <a:pt x="7985594" y="1025026"/>
                    <a:pt x="7966247" y="1209529"/>
                  </a:cubicBezTo>
                  <a:cubicBezTo>
                    <a:pt x="7946900" y="1394032"/>
                    <a:pt x="7950932" y="1663987"/>
                    <a:pt x="7966247" y="1789086"/>
                  </a:cubicBezTo>
                  <a:cubicBezTo>
                    <a:pt x="7981562" y="1914185"/>
                    <a:pt x="7945593" y="2219840"/>
                    <a:pt x="7966247" y="2393842"/>
                  </a:cubicBezTo>
                  <a:cubicBezTo>
                    <a:pt x="7986901" y="2567844"/>
                    <a:pt x="7956239" y="2920731"/>
                    <a:pt x="7966247" y="3149786"/>
                  </a:cubicBezTo>
                  <a:cubicBezTo>
                    <a:pt x="7963750" y="3505356"/>
                    <a:pt x="7672030" y="3743244"/>
                    <a:pt x="7336275" y="3779758"/>
                  </a:cubicBezTo>
                  <a:cubicBezTo>
                    <a:pt x="7137009" y="3760315"/>
                    <a:pt x="7022364" y="3789662"/>
                    <a:pt x="6732708" y="3779758"/>
                  </a:cubicBezTo>
                  <a:cubicBezTo>
                    <a:pt x="6443052" y="3769854"/>
                    <a:pt x="6385126" y="3753106"/>
                    <a:pt x="6129140" y="3779758"/>
                  </a:cubicBezTo>
                  <a:cubicBezTo>
                    <a:pt x="5873154" y="3806410"/>
                    <a:pt x="5774280" y="3765137"/>
                    <a:pt x="5458510" y="3779758"/>
                  </a:cubicBezTo>
                  <a:cubicBezTo>
                    <a:pt x="5142740" y="3794380"/>
                    <a:pt x="5038841" y="3775502"/>
                    <a:pt x="4720817" y="3779758"/>
                  </a:cubicBezTo>
                  <a:cubicBezTo>
                    <a:pt x="4402793" y="3784014"/>
                    <a:pt x="4395563" y="3772984"/>
                    <a:pt x="4117250" y="3779758"/>
                  </a:cubicBezTo>
                  <a:cubicBezTo>
                    <a:pt x="3838937" y="3786532"/>
                    <a:pt x="3724537" y="3750393"/>
                    <a:pt x="3513682" y="3779758"/>
                  </a:cubicBezTo>
                  <a:cubicBezTo>
                    <a:pt x="3302827" y="3809123"/>
                    <a:pt x="3068055" y="3766573"/>
                    <a:pt x="2910115" y="3779758"/>
                  </a:cubicBezTo>
                  <a:cubicBezTo>
                    <a:pt x="2752175" y="3792943"/>
                    <a:pt x="2537011" y="3797844"/>
                    <a:pt x="2440674" y="3779758"/>
                  </a:cubicBezTo>
                  <a:cubicBezTo>
                    <a:pt x="2344337" y="3761672"/>
                    <a:pt x="2066759" y="3785332"/>
                    <a:pt x="1971233" y="3779758"/>
                  </a:cubicBezTo>
                  <a:cubicBezTo>
                    <a:pt x="1875707" y="3774184"/>
                    <a:pt x="1153314" y="3771255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66247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37907" y="-12171"/>
                    <a:pt x="1012322" y="-3243"/>
                    <a:pt x="1233539" y="0"/>
                  </a:cubicBezTo>
                  <a:cubicBezTo>
                    <a:pt x="1454756" y="3243"/>
                    <a:pt x="1593524" y="24311"/>
                    <a:pt x="1770044" y="0"/>
                  </a:cubicBezTo>
                  <a:cubicBezTo>
                    <a:pt x="1946564" y="-24311"/>
                    <a:pt x="2119168" y="-22422"/>
                    <a:pt x="2239485" y="0"/>
                  </a:cubicBezTo>
                  <a:cubicBezTo>
                    <a:pt x="2359802" y="22422"/>
                    <a:pt x="2704327" y="-33543"/>
                    <a:pt x="3044241" y="0"/>
                  </a:cubicBezTo>
                  <a:cubicBezTo>
                    <a:pt x="3384155" y="33543"/>
                    <a:pt x="3425036" y="18435"/>
                    <a:pt x="3714871" y="0"/>
                  </a:cubicBezTo>
                  <a:cubicBezTo>
                    <a:pt x="4004706" y="-18435"/>
                    <a:pt x="4077169" y="23127"/>
                    <a:pt x="4184313" y="0"/>
                  </a:cubicBezTo>
                  <a:cubicBezTo>
                    <a:pt x="4291457" y="-23127"/>
                    <a:pt x="4714091" y="11626"/>
                    <a:pt x="4854943" y="0"/>
                  </a:cubicBezTo>
                  <a:cubicBezTo>
                    <a:pt x="4995795" y="-11626"/>
                    <a:pt x="5257251" y="-11802"/>
                    <a:pt x="5458510" y="0"/>
                  </a:cubicBezTo>
                  <a:cubicBezTo>
                    <a:pt x="5659769" y="11802"/>
                    <a:pt x="5999522" y="15190"/>
                    <a:pt x="6263267" y="0"/>
                  </a:cubicBezTo>
                  <a:cubicBezTo>
                    <a:pt x="6527012" y="-15190"/>
                    <a:pt x="6964106" y="35138"/>
                    <a:pt x="7336275" y="0"/>
                  </a:cubicBezTo>
                  <a:cubicBezTo>
                    <a:pt x="7634683" y="1753"/>
                    <a:pt x="7956648" y="281269"/>
                    <a:pt x="7966247" y="629972"/>
                  </a:cubicBezTo>
                  <a:cubicBezTo>
                    <a:pt x="7989344" y="809713"/>
                    <a:pt x="7954876" y="1077938"/>
                    <a:pt x="7966247" y="1234727"/>
                  </a:cubicBezTo>
                  <a:cubicBezTo>
                    <a:pt x="7977618" y="1391517"/>
                    <a:pt x="7955600" y="1630738"/>
                    <a:pt x="7966247" y="1789086"/>
                  </a:cubicBezTo>
                  <a:cubicBezTo>
                    <a:pt x="7976894" y="1947434"/>
                    <a:pt x="7959673" y="2142536"/>
                    <a:pt x="7966247" y="2469436"/>
                  </a:cubicBezTo>
                  <a:cubicBezTo>
                    <a:pt x="7972822" y="2796336"/>
                    <a:pt x="7959088" y="2855066"/>
                    <a:pt x="7966247" y="3149786"/>
                  </a:cubicBezTo>
                  <a:cubicBezTo>
                    <a:pt x="7964187" y="3538305"/>
                    <a:pt x="7612008" y="3773668"/>
                    <a:pt x="7336275" y="3779758"/>
                  </a:cubicBezTo>
                  <a:cubicBezTo>
                    <a:pt x="7147019" y="3798119"/>
                    <a:pt x="7023203" y="3787874"/>
                    <a:pt x="6732708" y="3779758"/>
                  </a:cubicBezTo>
                  <a:cubicBezTo>
                    <a:pt x="6442213" y="3771642"/>
                    <a:pt x="6383811" y="3793244"/>
                    <a:pt x="6263267" y="3779758"/>
                  </a:cubicBezTo>
                  <a:cubicBezTo>
                    <a:pt x="6142723" y="3766272"/>
                    <a:pt x="5770521" y="3796427"/>
                    <a:pt x="5592636" y="3779758"/>
                  </a:cubicBezTo>
                  <a:cubicBezTo>
                    <a:pt x="5414751" y="3763089"/>
                    <a:pt x="5246955" y="3783735"/>
                    <a:pt x="4989069" y="3779758"/>
                  </a:cubicBezTo>
                  <a:cubicBezTo>
                    <a:pt x="4731183" y="3775781"/>
                    <a:pt x="4752635" y="3770677"/>
                    <a:pt x="4519628" y="3779758"/>
                  </a:cubicBezTo>
                  <a:cubicBezTo>
                    <a:pt x="4286621" y="3788839"/>
                    <a:pt x="4257308" y="3757487"/>
                    <a:pt x="4050187" y="3779758"/>
                  </a:cubicBezTo>
                  <a:cubicBezTo>
                    <a:pt x="3843066" y="3802029"/>
                    <a:pt x="3592054" y="3764634"/>
                    <a:pt x="3379556" y="3779758"/>
                  </a:cubicBezTo>
                  <a:cubicBezTo>
                    <a:pt x="3167058" y="3794882"/>
                    <a:pt x="2968622" y="3760333"/>
                    <a:pt x="2708926" y="3779758"/>
                  </a:cubicBezTo>
                  <a:cubicBezTo>
                    <a:pt x="2449230" y="3799184"/>
                    <a:pt x="2359304" y="3795561"/>
                    <a:pt x="2239485" y="3779758"/>
                  </a:cubicBezTo>
                  <a:cubicBezTo>
                    <a:pt x="2119666" y="3763955"/>
                    <a:pt x="1879258" y="3775113"/>
                    <a:pt x="1568854" y="3779758"/>
                  </a:cubicBezTo>
                  <a:cubicBezTo>
                    <a:pt x="1258450" y="3784403"/>
                    <a:pt x="964327" y="3782428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Ландыши нашли Наташу.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A545B87-D7CE-4A07-A6BC-77BDC765C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086" y="6547488"/>
              <a:ext cx="2991259" cy="2991259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EEFED81-A1F1-44E1-BDE3-A29A0B156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026">
              <a:off x="-821591" y="7809904"/>
              <a:ext cx="1389718" cy="1389718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3865CD5-9461-48CB-BB12-E50FD37E5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2048">
              <a:off x="335389" y="7793009"/>
              <a:ext cx="1389718" cy="1389718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808C214D-690C-4C90-9608-8F073C40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651" y="7879854"/>
              <a:ext cx="1389718" cy="1389718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76082169-E34D-4C1A-B876-CBCC0C90A5CB}"/>
              </a:ext>
            </a:extLst>
          </p:cNvPr>
          <p:cNvGrpSpPr/>
          <p:nvPr/>
        </p:nvGrpSpPr>
        <p:grpSpPr>
          <a:xfrm>
            <a:off x="3164167" y="79685"/>
            <a:ext cx="7924851" cy="3873534"/>
            <a:chOff x="-9952717" y="6846639"/>
            <a:chExt cx="7924851" cy="3873534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A6C8DB7-A8BF-487E-AEA4-60AA4D0432D8}"/>
                </a:ext>
              </a:extLst>
            </p:cNvPr>
            <p:cNvSpPr txBox="1"/>
            <p:nvPr/>
          </p:nvSpPr>
          <p:spPr>
            <a:xfrm>
              <a:off x="-9952717" y="6846639"/>
              <a:ext cx="7924851" cy="3779758"/>
            </a:xfrm>
            <a:custGeom>
              <a:avLst/>
              <a:gdLst>
                <a:gd name="connsiteX0" fmla="*/ 0 w 7924851"/>
                <a:gd name="connsiteY0" fmla="*/ 629972 h 3779758"/>
                <a:gd name="connsiteX1" fmla="*/ 629972 w 7924851"/>
                <a:gd name="connsiteY1" fmla="*/ 0 h 3779758"/>
                <a:gd name="connsiteX2" fmla="*/ 1429761 w 7924851"/>
                <a:gd name="connsiteY2" fmla="*/ 0 h 3779758"/>
                <a:gd name="connsiteX3" fmla="*/ 2162901 w 7924851"/>
                <a:gd name="connsiteY3" fmla="*/ 0 h 3779758"/>
                <a:gd name="connsiteX4" fmla="*/ 2762742 w 7924851"/>
                <a:gd name="connsiteY4" fmla="*/ 0 h 3779758"/>
                <a:gd name="connsiteX5" fmla="*/ 3562531 w 7924851"/>
                <a:gd name="connsiteY5" fmla="*/ 0 h 3779758"/>
                <a:gd name="connsiteX6" fmla="*/ 4362320 w 7924851"/>
                <a:gd name="connsiteY6" fmla="*/ 0 h 3779758"/>
                <a:gd name="connsiteX7" fmla="*/ 5028811 w 7924851"/>
                <a:gd name="connsiteY7" fmla="*/ 0 h 3779758"/>
                <a:gd name="connsiteX8" fmla="*/ 5695301 w 7924851"/>
                <a:gd name="connsiteY8" fmla="*/ 0 h 3779758"/>
                <a:gd name="connsiteX9" fmla="*/ 6228494 w 7924851"/>
                <a:gd name="connsiteY9" fmla="*/ 0 h 3779758"/>
                <a:gd name="connsiteX10" fmla="*/ 6695037 w 7924851"/>
                <a:gd name="connsiteY10" fmla="*/ 0 h 3779758"/>
                <a:gd name="connsiteX11" fmla="*/ 7294879 w 7924851"/>
                <a:gd name="connsiteY11" fmla="*/ 0 h 3779758"/>
                <a:gd name="connsiteX12" fmla="*/ 7924851 w 7924851"/>
                <a:gd name="connsiteY12" fmla="*/ 629972 h 3779758"/>
                <a:gd name="connsiteX13" fmla="*/ 7924851 w 7924851"/>
                <a:gd name="connsiteY13" fmla="*/ 1209529 h 3779758"/>
                <a:gd name="connsiteX14" fmla="*/ 7924851 w 7924851"/>
                <a:gd name="connsiteY14" fmla="*/ 1789086 h 3779758"/>
                <a:gd name="connsiteX15" fmla="*/ 7924851 w 7924851"/>
                <a:gd name="connsiteY15" fmla="*/ 2393842 h 3779758"/>
                <a:gd name="connsiteX16" fmla="*/ 7924851 w 7924851"/>
                <a:gd name="connsiteY16" fmla="*/ 3149786 h 3779758"/>
                <a:gd name="connsiteX17" fmla="*/ 7294879 w 7924851"/>
                <a:gd name="connsiteY17" fmla="*/ 3779758 h 3779758"/>
                <a:gd name="connsiteX18" fmla="*/ 6695037 w 7924851"/>
                <a:gd name="connsiteY18" fmla="*/ 3779758 h 3779758"/>
                <a:gd name="connsiteX19" fmla="*/ 6095196 w 7924851"/>
                <a:gd name="connsiteY19" fmla="*/ 3779758 h 3779758"/>
                <a:gd name="connsiteX20" fmla="*/ 5428705 w 7924851"/>
                <a:gd name="connsiteY20" fmla="*/ 3779758 h 3779758"/>
                <a:gd name="connsiteX21" fmla="*/ 4695565 w 7924851"/>
                <a:gd name="connsiteY21" fmla="*/ 3779758 h 3779758"/>
                <a:gd name="connsiteX22" fmla="*/ 4095724 w 7924851"/>
                <a:gd name="connsiteY22" fmla="*/ 3779758 h 3779758"/>
                <a:gd name="connsiteX23" fmla="*/ 3495882 w 7924851"/>
                <a:gd name="connsiteY23" fmla="*/ 3779758 h 3779758"/>
                <a:gd name="connsiteX24" fmla="*/ 2896040 w 7924851"/>
                <a:gd name="connsiteY24" fmla="*/ 3779758 h 3779758"/>
                <a:gd name="connsiteX25" fmla="*/ 2429497 w 7924851"/>
                <a:gd name="connsiteY25" fmla="*/ 3779758 h 3779758"/>
                <a:gd name="connsiteX26" fmla="*/ 1962953 w 7924851"/>
                <a:gd name="connsiteY26" fmla="*/ 3779758 h 3779758"/>
                <a:gd name="connsiteX27" fmla="*/ 629972 w 7924851"/>
                <a:gd name="connsiteY27" fmla="*/ 3779758 h 3779758"/>
                <a:gd name="connsiteX28" fmla="*/ 0 w 7924851"/>
                <a:gd name="connsiteY28" fmla="*/ 3149786 h 3779758"/>
                <a:gd name="connsiteX29" fmla="*/ 0 w 7924851"/>
                <a:gd name="connsiteY29" fmla="*/ 2595427 h 3779758"/>
                <a:gd name="connsiteX30" fmla="*/ 0 w 7924851"/>
                <a:gd name="connsiteY30" fmla="*/ 1915077 h 3779758"/>
                <a:gd name="connsiteX31" fmla="*/ 0 w 7924851"/>
                <a:gd name="connsiteY31" fmla="*/ 1335520 h 3779758"/>
                <a:gd name="connsiteX32" fmla="*/ 0 w 7924851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24851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973297" y="-4449"/>
                    <a:pt x="1076579" y="-6882"/>
                    <a:pt x="1429761" y="0"/>
                  </a:cubicBezTo>
                  <a:cubicBezTo>
                    <a:pt x="1782943" y="6882"/>
                    <a:pt x="2012919" y="23935"/>
                    <a:pt x="2162901" y="0"/>
                  </a:cubicBezTo>
                  <a:cubicBezTo>
                    <a:pt x="2312883" y="-23935"/>
                    <a:pt x="2575049" y="-13915"/>
                    <a:pt x="2762742" y="0"/>
                  </a:cubicBezTo>
                  <a:cubicBezTo>
                    <a:pt x="2950435" y="13915"/>
                    <a:pt x="3368812" y="-31330"/>
                    <a:pt x="3562531" y="0"/>
                  </a:cubicBezTo>
                  <a:cubicBezTo>
                    <a:pt x="3756250" y="31330"/>
                    <a:pt x="4011205" y="-21130"/>
                    <a:pt x="4362320" y="0"/>
                  </a:cubicBezTo>
                  <a:cubicBezTo>
                    <a:pt x="4713435" y="21130"/>
                    <a:pt x="4762307" y="21496"/>
                    <a:pt x="5028811" y="0"/>
                  </a:cubicBezTo>
                  <a:cubicBezTo>
                    <a:pt x="5295315" y="-21496"/>
                    <a:pt x="5403081" y="-31307"/>
                    <a:pt x="5695301" y="0"/>
                  </a:cubicBezTo>
                  <a:cubicBezTo>
                    <a:pt x="5987521" y="31307"/>
                    <a:pt x="6065535" y="-19877"/>
                    <a:pt x="6228494" y="0"/>
                  </a:cubicBezTo>
                  <a:cubicBezTo>
                    <a:pt x="6391453" y="19877"/>
                    <a:pt x="6585708" y="2626"/>
                    <a:pt x="6695037" y="0"/>
                  </a:cubicBezTo>
                  <a:cubicBezTo>
                    <a:pt x="6804366" y="-2626"/>
                    <a:pt x="7104172" y="-132"/>
                    <a:pt x="7294879" y="0"/>
                  </a:cubicBezTo>
                  <a:cubicBezTo>
                    <a:pt x="7639184" y="86170"/>
                    <a:pt x="7867175" y="299942"/>
                    <a:pt x="7924851" y="629972"/>
                  </a:cubicBezTo>
                  <a:cubicBezTo>
                    <a:pt x="7914973" y="754416"/>
                    <a:pt x="7944198" y="1025026"/>
                    <a:pt x="7924851" y="1209529"/>
                  </a:cubicBezTo>
                  <a:cubicBezTo>
                    <a:pt x="7905504" y="1394032"/>
                    <a:pt x="7909536" y="1663987"/>
                    <a:pt x="7924851" y="1789086"/>
                  </a:cubicBezTo>
                  <a:cubicBezTo>
                    <a:pt x="7940166" y="1914185"/>
                    <a:pt x="7904197" y="2219840"/>
                    <a:pt x="7924851" y="2393842"/>
                  </a:cubicBezTo>
                  <a:cubicBezTo>
                    <a:pt x="7945505" y="2567844"/>
                    <a:pt x="7914843" y="2920731"/>
                    <a:pt x="7924851" y="3149786"/>
                  </a:cubicBezTo>
                  <a:cubicBezTo>
                    <a:pt x="7922354" y="3505356"/>
                    <a:pt x="7630634" y="3743244"/>
                    <a:pt x="7294879" y="3779758"/>
                  </a:cubicBezTo>
                  <a:cubicBezTo>
                    <a:pt x="7047734" y="3777240"/>
                    <a:pt x="6842967" y="3768718"/>
                    <a:pt x="6695037" y="3779758"/>
                  </a:cubicBezTo>
                  <a:cubicBezTo>
                    <a:pt x="6547107" y="3790798"/>
                    <a:pt x="6343080" y="3797119"/>
                    <a:pt x="6095196" y="3779758"/>
                  </a:cubicBezTo>
                  <a:cubicBezTo>
                    <a:pt x="5847312" y="3762397"/>
                    <a:pt x="5627900" y="3808871"/>
                    <a:pt x="5428705" y="3779758"/>
                  </a:cubicBezTo>
                  <a:cubicBezTo>
                    <a:pt x="5229510" y="3750645"/>
                    <a:pt x="4938671" y="3766092"/>
                    <a:pt x="4695565" y="3779758"/>
                  </a:cubicBezTo>
                  <a:cubicBezTo>
                    <a:pt x="4452459" y="3793424"/>
                    <a:pt x="4282737" y="3788972"/>
                    <a:pt x="4095724" y="3779758"/>
                  </a:cubicBezTo>
                  <a:cubicBezTo>
                    <a:pt x="3908711" y="3770544"/>
                    <a:pt x="3758223" y="3775872"/>
                    <a:pt x="3495882" y="3779758"/>
                  </a:cubicBezTo>
                  <a:cubicBezTo>
                    <a:pt x="3233541" y="3783644"/>
                    <a:pt x="3056919" y="3775999"/>
                    <a:pt x="2896040" y="3779758"/>
                  </a:cubicBezTo>
                  <a:cubicBezTo>
                    <a:pt x="2735161" y="3783517"/>
                    <a:pt x="2577243" y="3782806"/>
                    <a:pt x="2429497" y="3779758"/>
                  </a:cubicBezTo>
                  <a:cubicBezTo>
                    <a:pt x="2281751" y="3776710"/>
                    <a:pt x="2085245" y="3774868"/>
                    <a:pt x="1962953" y="3779758"/>
                  </a:cubicBezTo>
                  <a:cubicBezTo>
                    <a:pt x="1840661" y="3784648"/>
                    <a:pt x="1081015" y="3733993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24851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93213" y="587"/>
                    <a:pt x="1004469" y="20744"/>
                    <a:pt x="1229814" y="0"/>
                  </a:cubicBezTo>
                  <a:cubicBezTo>
                    <a:pt x="1455159" y="-20744"/>
                    <a:pt x="1596001" y="-17067"/>
                    <a:pt x="1763006" y="0"/>
                  </a:cubicBezTo>
                  <a:cubicBezTo>
                    <a:pt x="1930011" y="17067"/>
                    <a:pt x="2038886" y="-15918"/>
                    <a:pt x="2229550" y="0"/>
                  </a:cubicBezTo>
                  <a:cubicBezTo>
                    <a:pt x="2420214" y="15918"/>
                    <a:pt x="2666834" y="22771"/>
                    <a:pt x="3029339" y="0"/>
                  </a:cubicBezTo>
                  <a:cubicBezTo>
                    <a:pt x="3391844" y="-22771"/>
                    <a:pt x="3533912" y="20568"/>
                    <a:pt x="3695829" y="0"/>
                  </a:cubicBezTo>
                  <a:cubicBezTo>
                    <a:pt x="3857746" y="-20568"/>
                    <a:pt x="4067428" y="21955"/>
                    <a:pt x="4162373" y="0"/>
                  </a:cubicBezTo>
                  <a:cubicBezTo>
                    <a:pt x="4257318" y="-21955"/>
                    <a:pt x="4683193" y="29608"/>
                    <a:pt x="4828863" y="0"/>
                  </a:cubicBezTo>
                  <a:cubicBezTo>
                    <a:pt x="4974533" y="-29608"/>
                    <a:pt x="5280746" y="-6508"/>
                    <a:pt x="5428705" y="0"/>
                  </a:cubicBezTo>
                  <a:cubicBezTo>
                    <a:pt x="5576664" y="6508"/>
                    <a:pt x="5924195" y="-16606"/>
                    <a:pt x="6228494" y="0"/>
                  </a:cubicBezTo>
                  <a:cubicBezTo>
                    <a:pt x="6532793" y="16606"/>
                    <a:pt x="6972658" y="8947"/>
                    <a:pt x="7294879" y="0"/>
                  </a:cubicBezTo>
                  <a:cubicBezTo>
                    <a:pt x="7593287" y="1753"/>
                    <a:pt x="7915252" y="281269"/>
                    <a:pt x="7924851" y="629972"/>
                  </a:cubicBezTo>
                  <a:cubicBezTo>
                    <a:pt x="7947948" y="809713"/>
                    <a:pt x="7913480" y="1077938"/>
                    <a:pt x="7924851" y="1234727"/>
                  </a:cubicBezTo>
                  <a:cubicBezTo>
                    <a:pt x="7936222" y="1391517"/>
                    <a:pt x="7914204" y="1630738"/>
                    <a:pt x="7924851" y="1789086"/>
                  </a:cubicBezTo>
                  <a:cubicBezTo>
                    <a:pt x="7935498" y="1947434"/>
                    <a:pt x="7918277" y="2142536"/>
                    <a:pt x="7924851" y="2469436"/>
                  </a:cubicBezTo>
                  <a:cubicBezTo>
                    <a:pt x="7931426" y="2796336"/>
                    <a:pt x="7917692" y="2855066"/>
                    <a:pt x="7924851" y="3149786"/>
                  </a:cubicBezTo>
                  <a:cubicBezTo>
                    <a:pt x="7922791" y="3538305"/>
                    <a:pt x="7570612" y="3773668"/>
                    <a:pt x="7294879" y="3779758"/>
                  </a:cubicBezTo>
                  <a:cubicBezTo>
                    <a:pt x="7066463" y="3783541"/>
                    <a:pt x="6942832" y="3776473"/>
                    <a:pt x="6695037" y="3779758"/>
                  </a:cubicBezTo>
                  <a:cubicBezTo>
                    <a:pt x="6447242" y="3783043"/>
                    <a:pt x="6437930" y="3802888"/>
                    <a:pt x="6228494" y="3779758"/>
                  </a:cubicBezTo>
                  <a:cubicBezTo>
                    <a:pt x="6019058" y="3756628"/>
                    <a:pt x="5767704" y="3798599"/>
                    <a:pt x="5562003" y="3779758"/>
                  </a:cubicBezTo>
                  <a:cubicBezTo>
                    <a:pt x="5356302" y="3760917"/>
                    <a:pt x="5139614" y="3787601"/>
                    <a:pt x="4962162" y="3779758"/>
                  </a:cubicBezTo>
                  <a:cubicBezTo>
                    <a:pt x="4784710" y="3771915"/>
                    <a:pt x="4662298" y="3772125"/>
                    <a:pt x="4495618" y="3779758"/>
                  </a:cubicBezTo>
                  <a:cubicBezTo>
                    <a:pt x="4328938" y="3787391"/>
                    <a:pt x="4236139" y="3756677"/>
                    <a:pt x="4029075" y="3779758"/>
                  </a:cubicBezTo>
                  <a:cubicBezTo>
                    <a:pt x="3822011" y="3802839"/>
                    <a:pt x="3516889" y="3801611"/>
                    <a:pt x="3362584" y="3779758"/>
                  </a:cubicBezTo>
                  <a:cubicBezTo>
                    <a:pt x="3208279" y="3757905"/>
                    <a:pt x="3021886" y="3812627"/>
                    <a:pt x="2696093" y="3779758"/>
                  </a:cubicBezTo>
                  <a:cubicBezTo>
                    <a:pt x="2370300" y="3746889"/>
                    <a:pt x="2425563" y="3770148"/>
                    <a:pt x="2229550" y="3779758"/>
                  </a:cubicBezTo>
                  <a:cubicBezTo>
                    <a:pt x="2033537" y="3789368"/>
                    <a:pt x="1811462" y="3772174"/>
                    <a:pt x="1563059" y="3779758"/>
                  </a:cubicBezTo>
                  <a:cubicBezTo>
                    <a:pt x="1314656" y="3787342"/>
                    <a:pt x="876564" y="3806321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Наташа нашла ландыши.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A93205EB-D1E0-4F79-B32A-411068BBA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733100" y="7728914"/>
              <a:ext cx="2991259" cy="2991259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6842BE5D-2892-4F94-8C40-2D4222BF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026">
              <a:off x="-5661268" y="8921380"/>
              <a:ext cx="1389718" cy="1389718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1275D65A-C2EA-4695-A5C9-A01215B22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2048">
              <a:off x="-4504288" y="8904485"/>
              <a:ext cx="1389718" cy="1389718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C4FFD4EF-4A64-48B8-AFF4-3C88BDC38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79328" y="8991330"/>
              <a:ext cx="1389718" cy="1389718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27F4BD5E-DA0F-47F3-B651-5495E89D0C36}"/>
              </a:ext>
            </a:extLst>
          </p:cNvPr>
          <p:cNvGrpSpPr/>
          <p:nvPr/>
        </p:nvGrpSpPr>
        <p:grpSpPr>
          <a:xfrm>
            <a:off x="3543633" y="71727"/>
            <a:ext cx="7165918" cy="3889450"/>
            <a:chOff x="-4758028" y="4121811"/>
            <a:chExt cx="7165918" cy="388945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1C01A57-4358-42B0-8E39-0233A3BF91DA}"/>
                </a:ext>
              </a:extLst>
            </p:cNvPr>
            <p:cNvSpPr txBox="1"/>
            <p:nvPr/>
          </p:nvSpPr>
          <p:spPr>
            <a:xfrm>
              <a:off x="-4758028" y="4121811"/>
              <a:ext cx="7165918" cy="3779758"/>
            </a:xfrm>
            <a:custGeom>
              <a:avLst/>
              <a:gdLst>
                <a:gd name="connsiteX0" fmla="*/ 0 w 7165918"/>
                <a:gd name="connsiteY0" fmla="*/ 629972 h 3779758"/>
                <a:gd name="connsiteX1" fmla="*/ 629972 w 7165918"/>
                <a:gd name="connsiteY1" fmla="*/ 0 h 3779758"/>
                <a:gd name="connsiteX2" fmla="*/ 1345251 w 7165918"/>
                <a:gd name="connsiteY2" fmla="*/ 0 h 3779758"/>
                <a:gd name="connsiteX3" fmla="*/ 1942411 w 7165918"/>
                <a:gd name="connsiteY3" fmla="*/ 0 h 3779758"/>
                <a:gd name="connsiteX4" fmla="*/ 2421451 w 7165918"/>
                <a:gd name="connsiteY4" fmla="*/ 0 h 3779758"/>
                <a:gd name="connsiteX5" fmla="*/ 3136730 w 7165918"/>
                <a:gd name="connsiteY5" fmla="*/ 0 h 3779758"/>
                <a:gd name="connsiteX6" fmla="*/ 3733889 w 7165918"/>
                <a:gd name="connsiteY6" fmla="*/ 0 h 3779758"/>
                <a:gd name="connsiteX7" fmla="*/ 4508228 w 7165918"/>
                <a:gd name="connsiteY7" fmla="*/ 0 h 3779758"/>
                <a:gd name="connsiteX8" fmla="*/ 5282567 w 7165918"/>
                <a:gd name="connsiteY8" fmla="*/ 0 h 3779758"/>
                <a:gd name="connsiteX9" fmla="*/ 5938786 w 7165918"/>
                <a:gd name="connsiteY9" fmla="*/ 0 h 3779758"/>
                <a:gd name="connsiteX10" fmla="*/ 6535946 w 7165918"/>
                <a:gd name="connsiteY10" fmla="*/ 0 h 3779758"/>
                <a:gd name="connsiteX11" fmla="*/ 7165918 w 7165918"/>
                <a:gd name="connsiteY11" fmla="*/ 629972 h 3779758"/>
                <a:gd name="connsiteX12" fmla="*/ 7165918 w 7165918"/>
                <a:gd name="connsiteY12" fmla="*/ 1234727 h 3779758"/>
                <a:gd name="connsiteX13" fmla="*/ 7165918 w 7165918"/>
                <a:gd name="connsiteY13" fmla="*/ 1915077 h 3779758"/>
                <a:gd name="connsiteX14" fmla="*/ 7165918 w 7165918"/>
                <a:gd name="connsiteY14" fmla="*/ 2494634 h 3779758"/>
                <a:gd name="connsiteX15" fmla="*/ 7165918 w 7165918"/>
                <a:gd name="connsiteY15" fmla="*/ 3149786 h 3779758"/>
                <a:gd name="connsiteX16" fmla="*/ 6535946 w 7165918"/>
                <a:gd name="connsiteY16" fmla="*/ 3779758 h 3779758"/>
                <a:gd name="connsiteX17" fmla="*/ 5879727 w 7165918"/>
                <a:gd name="connsiteY17" fmla="*/ 3779758 h 3779758"/>
                <a:gd name="connsiteX18" fmla="*/ 5105388 w 7165918"/>
                <a:gd name="connsiteY18" fmla="*/ 3779758 h 3779758"/>
                <a:gd name="connsiteX19" fmla="*/ 4390109 w 7165918"/>
                <a:gd name="connsiteY19" fmla="*/ 3779758 h 3779758"/>
                <a:gd name="connsiteX20" fmla="*/ 3792949 w 7165918"/>
                <a:gd name="connsiteY20" fmla="*/ 3779758 h 3779758"/>
                <a:gd name="connsiteX21" fmla="*/ 3195790 w 7165918"/>
                <a:gd name="connsiteY21" fmla="*/ 3779758 h 3779758"/>
                <a:gd name="connsiteX22" fmla="*/ 2539570 w 7165918"/>
                <a:gd name="connsiteY22" fmla="*/ 3779758 h 3779758"/>
                <a:gd name="connsiteX23" fmla="*/ 1824291 w 7165918"/>
                <a:gd name="connsiteY23" fmla="*/ 3779758 h 3779758"/>
                <a:gd name="connsiteX24" fmla="*/ 1227132 w 7165918"/>
                <a:gd name="connsiteY24" fmla="*/ 3779758 h 3779758"/>
                <a:gd name="connsiteX25" fmla="*/ 629972 w 7165918"/>
                <a:gd name="connsiteY25" fmla="*/ 3779758 h 3779758"/>
                <a:gd name="connsiteX26" fmla="*/ 0 w 7165918"/>
                <a:gd name="connsiteY26" fmla="*/ 3149786 h 3779758"/>
                <a:gd name="connsiteX27" fmla="*/ 0 w 7165918"/>
                <a:gd name="connsiteY27" fmla="*/ 2494634 h 3779758"/>
                <a:gd name="connsiteX28" fmla="*/ 0 w 7165918"/>
                <a:gd name="connsiteY28" fmla="*/ 1814285 h 3779758"/>
                <a:gd name="connsiteX29" fmla="*/ 0 w 7165918"/>
                <a:gd name="connsiteY29" fmla="*/ 1184331 h 3779758"/>
                <a:gd name="connsiteX30" fmla="*/ 0 w 7165918"/>
                <a:gd name="connsiteY30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5918" h="3779758" fill="none" extrusionOk="0">
                  <a:moveTo>
                    <a:pt x="0" y="629972"/>
                  </a:moveTo>
                  <a:cubicBezTo>
                    <a:pt x="-36432" y="249295"/>
                    <a:pt x="201782" y="20185"/>
                    <a:pt x="629972" y="0"/>
                  </a:cubicBezTo>
                  <a:cubicBezTo>
                    <a:pt x="924284" y="16436"/>
                    <a:pt x="993621" y="33654"/>
                    <a:pt x="1345251" y="0"/>
                  </a:cubicBezTo>
                  <a:cubicBezTo>
                    <a:pt x="1696881" y="-33654"/>
                    <a:pt x="1651818" y="-14606"/>
                    <a:pt x="1942411" y="0"/>
                  </a:cubicBezTo>
                  <a:cubicBezTo>
                    <a:pt x="2233004" y="14606"/>
                    <a:pt x="2188220" y="-13751"/>
                    <a:pt x="2421451" y="0"/>
                  </a:cubicBezTo>
                  <a:cubicBezTo>
                    <a:pt x="2654682" y="13751"/>
                    <a:pt x="2925923" y="-1517"/>
                    <a:pt x="3136730" y="0"/>
                  </a:cubicBezTo>
                  <a:cubicBezTo>
                    <a:pt x="3347537" y="1517"/>
                    <a:pt x="3574329" y="-19891"/>
                    <a:pt x="3733889" y="0"/>
                  </a:cubicBezTo>
                  <a:cubicBezTo>
                    <a:pt x="3893449" y="19891"/>
                    <a:pt x="4256954" y="-15905"/>
                    <a:pt x="4508228" y="0"/>
                  </a:cubicBezTo>
                  <a:cubicBezTo>
                    <a:pt x="4759502" y="15905"/>
                    <a:pt x="4983672" y="-36770"/>
                    <a:pt x="5282567" y="0"/>
                  </a:cubicBezTo>
                  <a:cubicBezTo>
                    <a:pt x="5581462" y="36770"/>
                    <a:pt x="5688119" y="5708"/>
                    <a:pt x="5938786" y="0"/>
                  </a:cubicBezTo>
                  <a:cubicBezTo>
                    <a:pt x="6189453" y="-5708"/>
                    <a:pt x="6247616" y="19214"/>
                    <a:pt x="6535946" y="0"/>
                  </a:cubicBezTo>
                  <a:cubicBezTo>
                    <a:pt x="6818788" y="22310"/>
                    <a:pt x="7170530" y="294503"/>
                    <a:pt x="7165918" y="629972"/>
                  </a:cubicBezTo>
                  <a:cubicBezTo>
                    <a:pt x="7156644" y="813796"/>
                    <a:pt x="7165410" y="1026351"/>
                    <a:pt x="7165918" y="1234727"/>
                  </a:cubicBezTo>
                  <a:cubicBezTo>
                    <a:pt x="7166426" y="1443103"/>
                    <a:pt x="7184853" y="1628024"/>
                    <a:pt x="7165918" y="1915077"/>
                  </a:cubicBezTo>
                  <a:cubicBezTo>
                    <a:pt x="7146984" y="2202130"/>
                    <a:pt x="7181176" y="2361452"/>
                    <a:pt x="7165918" y="2494634"/>
                  </a:cubicBezTo>
                  <a:cubicBezTo>
                    <a:pt x="7150660" y="2627816"/>
                    <a:pt x="7155907" y="2941643"/>
                    <a:pt x="7165918" y="3149786"/>
                  </a:cubicBezTo>
                  <a:cubicBezTo>
                    <a:pt x="7241544" y="3487774"/>
                    <a:pt x="6933268" y="3747138"/>
                    <a:pt x="6535946" y="3779758"/>
                  </a:cubicBezTo>
                  <a:cubicBezTo>
                    <a:pt x="6401925" y="3779048"/>
                    <a:pt x="6140510" y="3771673"/>
                    <a:pt x="5879727" y="3779758"/>
                  </a:cubicBezTo>
                  <a:cubicBezTo>
                    <a:pt x="5618944" y="3787843"/>
                    <a:pt x="5460518" y="3791463"/>
                    <a:pt x="5105388" y="3779758"/>
                  </a:cubicBezTo>
                  <a:cubicBezTo>
                    <a:pt x="4750258" y="3768053"/>
                    <a:pt x="4624248" y="3789263"/>
                    <a:pt x="4390109" y="3779758"/>
                  </a:cubicBezTo>
                  <a:cubicBezTo>
                    <a:pt x="4155970" y="3770253"/>
                    <a:pt x="4010857" y="3798231"/>
                    <a:pt x="3792949" y="3779758"/>
                  </a:cubicBezTo>
                  <a:cubicBezTo>
                    <a:pt x="3575041" y="3761285"/>
                    <a:pt x="3436454" y="3801135"/>
                    <a:pt x="3195790" y="3779758"/>
                  </a:cubicBezTo>
                  <a:cubicBezTo>
                    <a:pt x="2955126" y="3758381"/>
                    <a:pt x="2783257" y="3782978"/>
                    <a:pt x="2539570" y="3779758"/>
                  </a:cubicBezTo>
                  <a:cubicBezTo>
                    <a:pt x="2295883" y="3776538"/>
                    <a:pt x="2108748" y="3759562"/>
                    <a:pt x="1824291" y="3779758"/>
                  </a:cubicBezTo>
                  <a:cubicBezTo>
                    <a:pt x="1539834" y="3799954"/>
                    <a:pt x="1397240" y="3772908"/>
                    <a:pt x="1227132" y="3779758"/>
                  </a:cubicBezTo>
                  <a:cubicBezTo>
                    <a:pt x="1057024" y="3786608"/>
                    <a:pt x="895645" y="3790143"/>
                    <a:pt x="629972" y="3779758"/>
                  </a:cubicBezTo>
                  <a:cubicBezTo>
                    <a:pt x="279200" y="3787202"/>
                    <a:pt x="57092" y="3547080"/>
                    <a:pt x="0" y="3149786"/>
                  </a:cubicBezTo>
                  <a:cubicBezTo>
                    <a:pt x="-20603" y="2983777"/>
                    <a:pt x="-26098" y="2652730"/>
                    <a:pt x="0" y="2494634"/>
                  </a:cubicBezTo>
                  <a:cubicBezTo>
                    <a:pt x="26098" y="2336538"/>
                    <a:pt x="11497" y="2126928"/>
                    <a:pt x="0" y="1814285"/>
                  </a:cubicBezTo>
                  <a:cubicBezTo>
                    <a:pt x="-11497" y="1501642"/>
                    <a:pt x="616" y="1356151"/>
                    <a:pt x="0" y="1184331"/>
                  </a:cubicBezTo>
                  <a:cubicBezTo>
                    <a:pt x="-616" y="1012511"/>
                    <a:pt x="-20039" y="798175"/>
                    <a:pt x="0" y="629972"/>
                  </a:cubicBezTo>
                  <a:close/>
                </a:path>
                <a:path w="71659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761013" y="-1139"/>
                    <a:pt x="1042323" y="23268"/>
                    <a:pt x="1227132" y="0"/>
                  </a:cubicBezTo>
                  <a:cubicBezTo>
                    <a:pt x="1411941" y="-23268"/>
                    <a:pt x="1552171" y="-19674"/>
                    <a:pt x="1765231" y="0"/>
                  </a:cubicBezTo>
                  <a:cubicBezTo>
                    <a:pt x="1978291" y="19674"/>
                    <a:pt x="2043076" y="-13833"/>
                    <a:pt x="2244272" y="0"/>
                  </a:cubicBezTo>
                  <a:cubicBezTo>
                    <a:pt x="2445468" y="13833"/>
                    <a:pt x="2699894" y="-2140"/>
                    <a:pt x="3018610" y="0"/>
                  </a:cubicBezTo>
                  <a:cubicBezTo>
                    <a:pt x="3337326" y="2140"/>
                    <a:pt x="3538742" y="19171"/>
                    <a:pt x="3674830" y="0"/>
                  </a:cubicBezTo>
                  <a:cubicBezTo>
                    <a:pt x="3810918" y="-19171"/>
                    <a:pt x="3992603" y="-19345"/>
                    <a:pt x="4153870" y="0"/>
                  </a:cubicBezTo>
                  <a:cubicBezTo>
                    <a:pt x="4315137" y="19345"/>
                    <a:pt x="4665582" y="15311"/>
                    <a:pt x="4810089" y="0"/>
                  </a:cubicBezTo>
                  <a:cubicBezTo>
                    <a:pt x="4954596" y="-15311"/>
                    <a:pt x="5188604" y="-12446"/>
                    <a:pt x="5407249" y="0"/>
                  </a:cubicBezTo>
                  <a:cubicBezTo>
                    <a:pt x="5625894" y="12446"/>
                    <a:pt x="6124237" y="-8061"/>
                    <a:pt x="6535946" y="0"/>
                  </a:cubicBezTo>
                  <a:cubicBezTo>
                    <a:pt x="6927699" y="-34595"/>
                    <a:pt x="7170798" y="363698"/>
                    <a:pt x="7165918" y="629972"/>
                  </a:cubicBezTo>
                  <a:cubicBezTo>
                    <a:pt x="7166092" y="889243"/>
                    <a:pt x="7184611" y="1150925"/>
                    <a:pt x="7165918" y="1310322"/>
                  </a:cubicBezTo>
                  <a:cubicBezTo>
                    <a:pt x="7147226" y="1469719"/>
                    <a:pt x="7151959" y="1818322"/>
                    <a:pt x="7165918" y="1990672"/>
                  </a:cubicBezTo>
                  <a:cubicBezTo>
                    <a:pt x="7179878" y="2163022"/>
                    <a:pt x="7155271" y="2386683"/>
                    <a:pt x="7165918" y="2545031"/>
                  </a:cubicBezTo>
                  <a:cubicBezTo>
                    <a:pt x="7176565" y="2703379"/>
                    <a:pt x="7144405" y="2861406"/>
                    <a:pt x="7165918" y="3149786"/>
                  </a:cubicBezTo>
                  <a:cubicBezTo>
                    <a:pt x="7155166" y="3517277"/>
                    <a:pt x="6922410" y="3818196"/>
                    <a:pt x="6535946" y="3779758"/>
                  </a:cubicBezTo>
                  <a:cubicBezTo>
                    <a:pt x="6390155" y="3752866"/>
                    <a:pt x="6238846" y="3789917"/>
                    <a:pt x="5997846" y="3779758"/>
                  </a:cubicBezTo>
                  <a:cubicBezTo>
                    <a:pt x="5756846" y="3769599"/>
                    <a:pt x="5543827" y="3747734"/>
                    <a:pt x="5341627" y="3779758"/>
                  </a:cubicBezTo>
                  <a:cubicBezTo>
                    <a:pt x="5139427" y="3811782"/>
                    <a:pt x="5092096" y="3788173"/>
                    <a:pt x="4862587" y="3779758"/>
                  </a:cubicBezTo>
                  <a:cubicBezTo>
                    <a:pt x="4633078" y="3771343"/>
                    <a:pt x="4380869" y="3788558"/>
                    <a:pt x="4206367" y="3779758"/>
                  </a:cubicBezTo>
                  <a:cubicBezTo>
                    <a:pt x="4031865" y="3770958"/>
                    <a:pt x="3743847" y="3750950"/>
                    <a:pt x="3609208" y="3779758"/>
                  </a:cubicBezTo>
                  <a:cubicBezTo>
                    <a:pt x="3474569" y="3808566"/>
                    <a:pt x="3268196" y="3797950"/>
                    <a:pt x="3130168" y="3779758"/>
                  </a:cubicBezTo>
                  <a:cubicBezTo>
                    <a:pt x="2992140" y="3761566"/>
                    <a:pt x="2845798" y="3756156"/>
                    <a:pt x="2651128" y="3779758"/>
                  </a:cubicBezTo>
                  <a:cubicBezTo>
                    <a:pt x="2456458" y="3803360"/>
                    <a:pt x="2181667" y="3760614"/>
                    <a:pt x="1994908" y="3779758"/>
                  </a:cubicBezTo>
                  <a:cubicBezTo>
                    <a:pt x="1808149" y="3798902"/>
                    <a:pt x="1479868" y="3756557"/>
                    <a:pt x="1338689" y="3779758"/>
                  </a:cubicBezTo>
                  <a:cubicBezTo>
                    <a:pt x="1197510" y="3802959"/>
                    <a:pt x="977425" y="3813066"/>
                    <a:pt x="629972" y="3779758"/>
                  </a:cubicBezTo>
                  <a:cubicBezTo>
                    <a:pt x="238345" y="3764727"/>
                    <a:pt x="44146" y="3548472"/>
                    <a:pt x="0" y="3149786"/>
                  </a:cubicBezTo>
                  <a:cubicBezTo>
                    <a:pt x="4706" y="2907367"/>
                    <a:pt x="-4232" y="2725302"/>
                    <a:pt x="0" y="2469436"/>
                  </a:cubicBezTo>
                  <a:cubicBezTo>
                    <a:pt x="4232" y="2213570"/>
                    <a:pt x="-20401" y="2078479"/>
                    <a:pt x="0" y="1915077"/>
                  </a:cubicBezTo>
                  <a:cubicBezTo>
                    <a:pt x="20401" y="1751675"/>
                    <a:pt x="20427" y="1578551"/>
                    <a:pt x="0" y="1259926"/>
                  </a:cubicBezTo>
                  <a:cubicBezTo>
                    <a:pt x="-20427" y="941301"/>
                    <a:pt x="16924" y="89942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Камешек нашел Пашу.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BEAE6109-8ADA-481F-A90C-0A5A35F3F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32957" y="5686839"/>
              <a:ext cx="1692551" cy="1692551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0D8CA8E-7CEC-42B0-8F00-84629D851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3318" y="4987686"/>
              <a:ext cx="3023575" cy="30235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E8BCDAB3-C87A-44AB-B748-5B52FE12940B}"/>
              </a:ext>
            </a:extLst>
          </p:cNvPr>
          <p:cNvGrpSpPr/>
          <p:nvPr/>
        </p:nvGrpSpPr>
        <p:grpSpPr>
          <a:xfrm>
            <a:off x="3543633" y="126573"/>
            <a:ext cx="7165918" cy="3779758"/>
            <a:chOff x="-3253209" y="8840578"/>
            <a:chExt cx="7165918" cy="3779758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B3AD055-246A-4121-B057-90A66CDCB562}"/>
                </a:ext>
              </a:extLst>
            </p:cNvPr>
            <p:cNvSpPr txBox="1"/>
            <p:nvPr/>
          </p:nvSpPr>
          <p:spPr>
            <a:xfrm>
              <a:off x="-3253209" y="8840578"/>
              <a:ext cx="7165918" cy="3779758"/>
            </a:xfrm>
            <a:custGeom>
              <a:avLst/>
              <a:gdLst>
                <a:gd name="connsiteX0" fmla="*/ 0 w 7165918"/>
                <a:gd name="connsiteY0" fmla="*/ 629972 h 3779758"/>
                <a:gd name="connsiteX1" fmla="*/ 629972 w 7165918"/>
                <a:gd name="connsiteY1" fmla="*/ 0 h 3779758"/>
                <a:gd name="connsiteX2" fmla="*/ 1345251 w 7165918"/>
                <a:gd name="connsiteY2" fmla="*/ 0 h 3779758"/>
                <a:gd name="connsiteX3" fmla="*/ 1942411 w 7165918"/>
                <a:gd name="connsiteY3" fmla="*/ 0 h 3779758"/>
                <a:gd name="connsiteX4" fmla="*/ 2421451 w 7165918"/>
                <a:gd name="connsiteY4" fmla="*/ 0 h 3779758"/>
                <a:gd name="connsiteX5" fmla="*/ 3136730 w 7165918"/>
                <a:gd name="connsiteY5" fmla="*/ 0 h 3779758"/>
                <a:gd name="connsiteX6" fmla="*/ 3733889 w 7165918"/>
                <a:gd name="connsiteY6" fmla="*/ 0 h 3779758"/>
                <a:gd name="connsiteX7" fmla="*/ 4508228 w 7165918"/>
                <a:gd name="connsiteY7" fmla="*/ 0 h 3779758"/>
                <a:gd name="connsiteX8" fmla="*/ 5282567 w 7165918"/>
                <a:gd name="connsiteY8" fmla="*/ 0 h 3779758"/>
                <a:gd name="connsiteX9" fmla="*/ 5938786 w 7165918"/>
                <a:gd name="connsiteY9" fmla="*/ 0 h 3779758"/>
                <a:gd name="connsiteX10" fmla="*/ 6535946 w 7165918"/>
                <a:gd name="connsiteY10" fmla="*/ 0 h 3779758"/>
                <a:gd name="connsiteX11" fmla="*/ 7165918 w 7165918"/>
                <a:gd name="connsiteY11" fmla="*/ 629972 h 3779758"/>
                <a:gd name="connsiteX12" fmla="*/ 7165918 w 7165918"/>
                <a:gd name="connsiteY12" fmla="*/ 1234727 h 3779758"/>
                <a:gd name="connsiteX13" fmla="*/ 7165918 w 7165918"/>
                <a:gd name="connsiteY13" fmla="*/ 1915077 h 3779758"/>
                <a:gd name="connsiteX14" fmla="*/ 7165918 w 7165918"/>
                <a:gd name="connsiteY14" fmla="*/ 2494634 h 3779758"/>
                <a:gd name="connsiteX15" fmla="*/ 7165918 w 7165918"/>
                <a:gd name="connsiteY15" fmla="*/ 3149786 h 3779758"/>
                <a:gd name="connsiteX16" fmla="*/ 6535946 w 7165918"/>
                <a:gd name="connsiteY16" fmla="*/ 3779758 h 3779758"/>
                <a:gd name="connsiteX17" fmla="*/ 5879727 w 7165918"/>
                <a:gd name="connsiteY17" fmla="*/ 3779758 h 3779758"/>
                <a:gd name="connsiteX18" fmla="*/ 5105388 w 7165918"/>
                <a:gd name="connsiteY18" fmla="*/ 3779758 h 3779758"/>
                <a:gd name="connsiteX19" fmla="*/ 4390109 w 7165918"/>
                <a:gd name="connsiteY19" fmla="*/ 3779758 h 3779758"/>
                <a:gd name="connsiteX20" fmla="*/ 3792949 w 7165918"/>
                <a:gd name="connsiteY20" fmla="*/ 3779758 h 3779758"/>
                <a:gd name="connsiteX21" fmla="*/ 3195790 w 7165918"/>
                <a:gd name="connsiteY21" fmla="*/ 3779758 h 3779758"/>
                <a:gd name="connsiteX22" fmla="*/ 2539570 w 7165918"/>
                <a:gd name="connsiteY22" fmla="*/ 3779758 h 3779758"/>
                <a:gd name="connsiteX23" fmla="*/ 1824291 w 7165918"/>
                <a:gd name="connsiteY23" fmla="*/ 3779758 h 3779758"/>
                <a:gd name="connsiteX24" fmla="*/ 1227132 w 7165918"/>
                <a:gd name="connsiteY24" fmla="*/ 3779758 h 3779758"/>
                <a:gd name="connsiteX25" fmla="*/ 629972 w 7165918"/>
                <a:gd name="connsiteY25" fmla="*/ 3779758 h 3779758"/>
                <a:gd name="connsiteX26" fmla="*/ 0 w 7165918"/>
                <a:gd name="connsiteY26" fmla="*/ 3149786 h 3779758"/>
                <a:gd name="connsiteX27" fmla="*/ 0 w 7165918"/>
                <a:gd name="connsiteY27" fmla="*/ 2494634 h 3779758"/>
                <a:gd name="connsiteX28" fmla="*/ 0 w 7165918"/>
                <a:gd name="connsiteY28" fmla="*/ 1814285 h 3779758"/>
                <a:gd name="connsiteX29" fmla="*/ 0 w 7165918"/>
                <a:gd name="connsiteY29" fmla="*/ 1184331 h 3779758"/>
                <a:gd name="connsiteX30" fmla="*/ 0 w 7165918"/>
                <a:gd name="connsiteY30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5918" h="3779758" fill="none" extrusionOk="0">
                  <a:moveTo>
                    <a:pt x="0" y="629972"/>
                  </a:moveTo>
                  <a:cubicBezTo>
                    <a:pt x="-36432" y="249295"/>
                    <a:pt x="201782" y="20185"/>
                    <a:pt x="629972" y="0"/>
                  </a:cubicBezTo>
                  <a:cubicBezTo>
                    <a:pt x="924284" y="16436"/>
                    <a:pt x="993621" y="33654"/>
                    <a:pt x="1345251" y="0"/>
                  </a:cubicBezTo>
                  <a:cubicBezTo>
                    <a:pt x="1696881" y="-33654"/>
                    <a:pt x="1651818" y="-14606"/>
                    <a:pt x="1942411" y="0"/>
                  </a:cubicBezTo>
                  <a:cubicBezTo>
                    <a:pt x="2233004" y="14606"/>
                    <a:pt x="2188220" y="-13751"/>
                    <a:pt x="2421451" y="0"/>
                  </a:cubicBezTo>
                  <a:cubicBezTo>
                    <a:pt x="2654682" y="13751"/>
                    <a:pt x="2925923" y="-1517"/>
                    <a:pt x="3136730" y="0"/>
                  </a:cubicBezTo>
                  <a:cubicBezTo>
                    <a:pt x="3347537" y="1517"/>
                    <a:pt x="3574329" y="-19891"/>
                    <a:pt x="3733889" y="0"/>
                  </a:cubicBezTo>
                  <a:cubicBezTo>
                    <a:pt x="3893449" y="19891"/>
                    <a:pt x="4256954" y="-15905"/>
                    <a:pt x="4508228" y="0"/>
                  </a:cubicBezTo>
                  <a:cubicBezTo>
                    <a:pt x="4759502" y="15905"/>
                    <a:pt x="4983672" y="-36770"/>
                    <a:pt x="5282567" y="0"/>
                  </a:cubicBezTo>
                  <a:cubicBezTo>
                    <a:pt x="5581462" y="36770"/>
                    <a:pt x="5688119" y="5708"/>
                    <a:pt x="5938786" y="0"/>
                  </a:cubicBezTo>
                  <a:cubicBezTo>
                    <a:pt x="6189453" y="-5708"/>
                    <a:pt x="6247616" y="19214"/>
                    <a:pt x="6535946" y="0"/>
                  </a:cubicBezTo>
                  <a:cubicBezTo>
                    <a:pt x="6818788" y="22310"/>
                    <a:pt x="7170530" y="294503"/>
                    <a:pt x="7165918" y="629972"/>
                  </a:cubicBezTo>
                  <a:cubicBezTo>
                    <a:pt x="7156644" y="813796"/>
                    <a:pt x="7165410" y="1026351"/>
                    <a:pt x="7165918" y="1234727"/>
                  </a:cubicBezTo>
                  <a:cubicBezTo>
                    <a:pt x="7166426" y="1443103"/>
                    <a:pt x="7184853" y="1628024"/>
                    <a:pt x="7165918" y="1915077"/>
                  </a:cubicBezTo>
                  <a:cubicBezTo>
                    <a:pt x="7146984" y="2202130"/>
                    <a:pt x="7181176" y="2361452"/>
                    <a:pt x="7165918" y="2494634"/>
                  </a:cubicBezTo>
                  <a:cubicBezTo>
                    <a:pt x="7150660" y="2627816"/>
                    <a:pt x="7155907" y="2941643"/>
                    <a:pt x="7165918" y="3149786"/>
                  </a:cubicBezTo>
                  <a:cubicBezTo>
                    <a:pt x="7241544" y="3487774"/>
                    <a:pt x="6933268" y="3747138"/>
                    <a:pt x="6535946" y="3779758"/>
                  </a:cubicBezTo>
                  <a:cubicBezTo>
                    <a:pt x="6401925" y="3779048"/>
                    <a:pt x="6140510" y="3771673"/>
                    <a:pt x="5879727" y="3779758"/>
                  </a:cubicBezTo>
                  <a:cubicBezTo>
                    <a:pt x="5618944" y="3787843"/>
                    <a:pt x="5460518" y="3791463"/>
                    <a:pt x="5105388" y="3779758"/>
                  </a:cubicBezTo>
                  <a:cubicBezTo>
                    <a:pt x="4750258" y="3768053"/>
                    <a:pt x="4624248" y="3789263"/>
                    <a:pt x="4390109" y="3779758"/>
                  </a:cubicBezTo>
                  <a:cubicBezTo>
                    <a:pt x="4155970" y="3770253"/>
                    <a:pt x="4010857" y="3798231"/>
                    <a:pt x="3792949" y="3779758"/>
                  </a:cubicBezTo>
                  <a:cubicBezTo>
                    <a:pt x="3575041" y="3761285"/>
                    <a:pt x="3436454" y="3801135"/>
                    <a:pt x="3195790" y="3779758"/>
                  </a:cubicBezTo>
                  <a:cubicBezTo>
                    <a:pt x="2955126" y="3758381"/>
                    <a:pt x="2783257" y="3782978"/>
                    <a:pt x="2539570" y="3779758"/>
                  </a:cubicBezTo>
                  <a:cubicBezTo>
                    <a:pt x="2295883" y="3776538"/>
                    <a:pt x="2108748" y="3759562"/>
                    <a:pt x="1824291" y="3779758"/>
                  </a:cubicBezTo>
                  <a:cubicBezTo>
                    <a:pt x="1539834" y="3799954"/>
                    <a:pt x="1397240" y="3772908"/>
                    <a:pt x="1227132" y="3779758"/>
                  </a:cubicBezTo>
                  <a:cubicBezTo>
                    <a:pt x="1057024" y="3786608"/>
                    <a:pt x="895645" y="3790143"/>
                    <a:pt x="629972" y="3779758"/>
                  </a:cubicBezTo>
                  <a:cubicBezTo>
                    <a:pt x="279200" y="3787202"/>
                    <a:pt x="57092" y="3547080"/>
                    <a:pt x="0" y="3149786"/>
                  </a:cubicBezTo>
                  <a:cubicBezTo>
                    <a:pt x="-20603" y="2983777"/>
                    <a:pt x="-26098" y="2652730"/>
                    <a:pt x="0" y="2494634"/>
                  </a:cubicBezTo>
                  <a:cubicBezTo>
                    <a:pt x="26098" y="2336538"/>
                    <a:pt x="11497" y="2126928"/>
                    <a:pt x="0" y="1814285"/>
                  </a:cubicBezTo>
                  <a:cubicBezTo>
                    <a:pt x="-11497" y="1501642"/>
                    <a:pt x="616" y="1356151"/>
                    <a:pt x="0" y="1184331"/>
                  </a:cubicBezTo>
                  <a:cubicBezTo>
                    <a:pt x="-616" y="1012511"/>
                    <a:pt x="-20039" y="798175"/>
                    <a:pt x="0" y="629972"/>
                  </a:cubicBezTo>
                  <a:close/>
                </a:path>
                <a:path w="71659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761013" y="-1139"/>
                    <a:pt x="1042323" y="23268"/>
                    <a:pt x="1227132" y="0"/>
                  </a:cubicBezTo>
                  <a:cubicBezTo>
                    <a:pt x="1411941" y="-23268"/>
                    <a:pt x="1552171" y="-19674"/>
                    <a:pt x="1765231" y="0"/>
                  </a:cubicBezTo>
                  <a:cubicBezTo>
                    <a:pt x="1978291" y="19674"/>
                    <a:pt x="2043076" y="-13833"/>
                    <a:pt x="2244272" y="0"/>
                  </a:cubicBezTo>
                  <a:cubicBezTo>
                    <a:pt x="2445468" y="13833"/>
                    <a:pt x="2699894" y="-2140"/>
                    <a:pt x="3018610" y="0"/>
                  </a:cubicBezTo>
                  <a:cubicBezTo>
                    <a:pt x="3337326" y="2140"/>
                    <a:pt x="3538742" y="19171"/>
                    <a:pt x="3674830" y="0"/>
                  </a:cubicBezTo>
                  <a:cubicBezTo>
                    <a:pt x="3810918" y="-19171"/>
                    <a:pt x="3992603" y="-19345"/>
                    <a:pt x="4153870" y="0"/>
                  </a:cubicBezTo>
                  <a:cubicBezTo>
                    <a:pt x="4315137" y="19345"/>
                    <a:pt x="4665582" y="15311"/>
                    <a:pt x="4810089" y="0"/>
                  </a:cubicBezTo>
                  <a:cubicBezTo>
                    <a:pt x="4954596" y="-15311"/>
                    <a:pt x="5188604" y="-12446"/>
                    <a:pt x="5407249" y="0"/>
                  </a:cubicBezTo>
                  <a:cubicBezTo>
                    <a:pt x="5625894" y="12446"/>
                    <a:pt x="6124237" y="-8061"/>
                    <a:pt x="6535946" y="0"/>
                  </a:cubicBezTo>
                  <a:cubicBezTo>
                    <a:pt x="6927699" y="-34595"/>
                    <a:pt x="7170798" y="363698"/>
                    <a:pt x="7165918" y="629972"/>
                  </a:cubicBezTo>
                  <a:cubicBezTo>
                    <a:pt x="7166092" y="889243"/>
                    <a:pt x="7184611" y="1150925"/>
                    <a:pt x="7165918" y="1310322"/>
                  </a:cubicBezTo>
                  <a:cubicBezTo>
                    <a:pt x="7147226" y="1469719"/>
                    <a:pt x="7151959" y="1818322"/>
                    <a:pt x="7165918" y="1990672"/>
                  </a:cubicBezTo>
                  <a:cubicBezTo>
                    <a:pt x="7179878" y="2163022"/>
                    <a:pt x="7155271" y="2386683"/>
                    <a:pt x="7165918" y="2545031"/>
                  </a:cubicBezTo>
                  <a:cubicBezTo>
                    <a:pt x="7176565" y="2703379"/>
                    <a:pt x="7144405" y="2861406"/>
                    <a:pt x="7165918" y="3149786"/>
                  </a:cubicBezTo>
                  <a:cubicBezTo>
                    <a:pt x="7155166" y="3517277"/>
                    <a:pt x="6922410" y="3818196"/>
                    <a:pt x="6535946" y="3779758"/>
                  </a:cubicBezTo>
                  <a:cubicBezTo>
                    <a:pt x="6390155" y="3752866"/>
                    <a:pt x="6238846" y="3789917"/>
                    <a:pt x="5997846" y="3779758"/>
                  </a:cubicBezTo>
                  <a:cubicBezTo>
                    <a:pt x="5756846" y="3769599"/>
                    <a:pt x="5543827" y="3747734"/>
                    <a:pt x="5341627" y="3779758"/>
                  </a:cubicBezTo>
                  <a:cubicBezTo>
                    <a:pt x="5139427" y="3811782"/>
                    <a:pt x="5092096" y="3788173"/>
                    <a:pt x="4862587" y="3779758"/>
                  </a:cubicBezTo>
                  <a:cubicBezTo>
                    <a:pt x="4633078" y="3771343"/>
                    <a:pt x="4380869" y="3788558"/>
                    <a:pt x="4206367" y="3779758"/>
                  </a:cubicBezTo>
                  <a:cubicBezTo>
                    <a:pt x="4031865" y="3770958"/>
                    <a:pt x="3743847" y="3750950"/>
                    <a:pt x="3609208" y="3779758"/>
                  </a:cubicBezTo>
                  <a:cubicBezTo>
                    <a:pt x="3474569" y="3808566"/>
                    <a:pt x="3268196" y="3797950"/>
                    <a:pt x="3130168" y="3779758"/>
                  </a:cubicBezTo>
                  <a:cubicBezTo>
                    <a:pt x="2992140" y="3761566"/>
                    <a:pt x="2845798" y="3756156"/>
                    <a:pt x="2651128" y="3779758"/>
                  </a:cubicBezTo>
                  <a:cubicBezTo>
                    <a:pt x="2456458" y="3803360"/>
                    <a:pt x="2181667" y="3760614"/>
                    <a:pt x="1994908" y="3779758"/>
                  </a:cubicBezTo>
                  <a:cubicBezTo>
                    <a:pt x="1808149" y="3798902"/>
                    <a:pt x="1479868" y="3756557"/>
                    <a:pt x="1338689" y="3779758"/>
                  </a:cubicBezTo>
                  <a:cubicBezTo>
                    <a:pt x="1197510" y="3802959"/>
                    <a:pt x="977425" y="3813066"/>
                    <a:pt x="629972" y="3779758"/>
                  </a:cubicBezTo>
                  <a:cubicBezTo>
                    <a:pt x="238345" y="3764727"/>
                    <a:pt x="44146" y="3548472"/>
                    <a:pt x="0" y="3149786"/>
                  </a:cubicBezTo>
                  <a:cubicBezTo>
                    <a:pt x="4706" y="2907367"/>
                    <a:pt x="-4232" y="2725302"/>
                    <a:pt x="0" y="2469436"/>
                  </a:cubicBezTo>
                  <a:cubicBezTo>
                    <a:pt x="4232" y="2213570"/>
                    <a:pt x="-20401" y="2078479"/>
                    <a:pt x="0" y="1915077"/>
                  </a:cubicBezTo>
                  <a:cubicBezTo>
                    <a:pt x="20401" y="1751675"/>
                    <a:pt x="20427" y="1578551"/>
                    <a:pt x="0" y="1259926"/>
                  </a:cubicBezTo>
                  <a:cubicBezTo>
                    <a:pt x="-20427" y="941301"/>
                    <a:pt x="16924" y="89942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Паша нашел камешек.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78361703-03A1-4C66-9B85-D7E8792E4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02" y="10167176"/>
              <a:ext cx="1692551" cy="1692551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0F9CBAFE-234A-4E49-B1B4-B32B9346E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400600" y="9596761"/>
              <a:ext cx="3023575" cy="3023575"/>
            </a:xfrm>
            <a:prstGeom prst="rect">
              <a:avLst/>
            </a:prstGeom>
          </p:spPr>
        </p:pic>
      </p:grpSp>
      <p:grpSp>
        <p:nvGrpSpPr>
          <p:cNvPr id="133" name="Групувати 132">
            <a:extLst>
              <a:ext uri="{FF2B5EF4-FFF2-40B4-BE49-F238E27FC236}">
                <a16:creationId xmlns:a16="http://schemas.microsoft.com/office/drawing/2014/main" id="{24C91069-2AE9-4C1D-BEAF-53CEC6D97230}"/>
              </a:ext>
            </a:extLst>
          </p:cNvPr>
          <p:cNvGrpSpPr/>
          <p:nvPr/>
        </p:nvGrpSpPr>
        <p:grpSpPr>
          <a:xfrm>
            <a:off x="3134952" y="69426"/>
            <a:ext cx="7983281" cy="3894053"/>
            <a:chOff x="12667032" y="-2401646"/>
            <a:chExt cx="7983281" cy="3894053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4F01952-2D0A-4A12-A86A-0C6F1532361A}"/>
                </a:ext>
              </a:extLst>
            </p:cNvPr>
            <p:cNvSpPr txBox="1"/>
            <p:nvPr/>
          </p:nvSpPr>
          <p:spPr>
            <a:xfrm>
              <a:off x="12815689" y="-2401646"/>
              <a:ext cx="7804218" cy="3779758"/>
            </a:xfrm>
            <a:custGeom>
              <a:avLst/>
              <a:gdLst>
                <a:gd name="connsiteX0" fmla="*/ 0 w 7804218"/>
                <a:gd name="connsiteY0" fmla="*/ 629972 h 3779758"/>
                <a:gd name="connsiteX1" fmla="*/ 629972 w 7804218"/>
                <a:gd name="connsiteY1" fmla="*/ 0 h 3779758"/>
                <a:gd name="connsiteX2" fmla="*/ 1415285 w 7804218"/>
                <a:gd name="connsiteY2" fmla="*/ 0 h 3779758"/>
                <a:gd name="connsiteX3" fmla="*/ 2135155 w 7804218"/>
                <a:gd name="connsiteY3" fmla="*/ 0 h 3779758"/>
                <a:gd name="connsiteX4" fmla="*/ 2724140 w 7804218"/>
                <a:gd name="connsiteY4" fmla="*/ 0 h 3779758"/>
                <a:gd name="connsiteX5" fmla="*/ 3509453 w 7804218"/>
                <a:gd name="connsiteY5" fmla="*/ 0 h 3779758"/>
                <a:gd name="connsiteX6" fmla="*/ 4294765 w 7804218"/>
                <a:gd name="connsiteY6" fmla="*/ 0 h 3779758"/>
                <a:gd name="connsiteX7" fmla="*/ 4949193 w 7804218"/>
                <a:gd name="connsiteY7" fmla="*/ 0 h 3779758"/>
                <a:gd name="connsiteX8" fmla="*/ 5603620 w 7804218"/>
                <a:gd name="connsiteY8" fmla="*/ 0 h 3779758"/>
                <a:gd name="connsiteX9" fmla="*/ 6127162 w 7804218"/>
                <a:gd name="connsiteY9" fmla="*/ 0 h 3779758"/>
                <a:gd name="connsiteX10" fmla="*/ 6585261 w 7804218"/>
                <a:gd name="connsiteY10" fmla="*/ 0 h 3779758"/>
                <a:gd name="connsiteX11" fmla="*/ 7174246 w 7804218"/>
                <a:gd name="connsiteY11" fmla="*/ 0 h 3779758"/>
                <a:gd name="connsiteX12" fmla="*/ 7804218 w 7804218"/>
                <a:gd name="connsiteY12" fmla="*/ 629972 h 3779758"/>
                <a:gd name="connsiteX13" fmla="*/ 7804218 w 7804218"/>
                <a:gd name="connsiteY13" fmla="*/ 1209529 h 3779758"/>
                <a:gd name="connsiteX14" fmla="*/ 7804218 w 7804218"/>
                <a:gd name="connsiteY14" fmla="*/ 1789086 h 3779758"/>
                <a:gd name="connsiteX15" fmla="*/ 7804218 w 7804218"/>
                <a:gd name="connsiteY15" fmla="*/ 2393842 h 3779758"/>
                <a:gd name="connsiteX16" fmla="*/ 7804218 w 7804218"/>
                <a:gd name="connsiteY16" fmla="*/ 3149786 h 3779758"/>
                <a:gd name="connsiteX17" fmla="*/ 7174246 w 7804218"/>
                <a:gd name="connsiteY17" fmla="*/ 3779758 h 3779758"/>
                <a:gd name="connsiteX18" fmla="*/ 6585261 w 7804218"/>
                <a:gd name="connsiteY18" fmla="*/ 3779758 h 3779758"/>
                <a:gd name="connsiteX19" fmla="*/ 5996277 w 7804218"/>
                <a:gd name="connsiteY19" fmla="*/ 3779758 h 3779758"/>
                <a:gd name="connsiteX20" fmla="*/ 5341849 w 7804218"/>
                <a:gd name="connsiteY20" fmla="*/ 3779758 h 3779758"/>
                <a:gd name="connsiteX21" fmla="*/ 4621979 w 7804218"/>
                <a:gd name="connsiteY21" fmla="*/ 3779758 h 3779758"/>
                <a:gd name="connsiteX22" fmla="*/ 4032994 w 7804218"/>
                <a:gd name="connsiteY22" fmla="*/ 3779758 h 3779758"/>
                <a:gd name="connsiteX23" fmla="*/ 3444010 w 7804218"/>
                <a:gd name="connsiteY23" fmla="*/ 3779758 h 3779758"/>
                <a:gd name="connsiteX24" fmla="*/ 2855025 w 7804218"/>
                <a:gd name="connsiteY24" fmla="*/ 3779758 h 3779758"/>
                <a:gd name="connsiteX25" fmla="*/ 2396926 w 7804218"/>
                <a:gd name="connsiteY25" fmla="*/ 3779758 h 3779758"/>
                <a:gd name="connsiteX26" fmla="*/ 1938827 w 7804218"/>
                <a:gd name="connsiteY26" fmla="*/ 3779758 h 3779758"/>
                <a:gd name="connsiteX27" fmla="*/ 629972 w 7804218"/>
                <a:gd name="connsiteY27" fmla="*/ 3779758 h 3779758"/>
                <a:gd name="connsiteX28" fmla="*/ 0 w 7804218"/>
                <a:gd name="connsiteY28" fmla="*/ 3149786 h 3779758"/>
                <a:gd name="connsiteX29" fmla="*/ 0 w 7804218"/>
                <a:gd name="connsiteY29" fmla="*/ 2595427 h 3779758"/>
                <a:gd name="connsiteX30" fmla="*/ 0 w 7804218"/>
                <a:gd name="connsiteY30" fmla="*/ 1915077 h 3779758"/>
                <a:gd name="connsiteX31" fmla="*/ 0 w 7804218"/>
                <a:gd name="connsiteY31" fmla="*/ 1335520 h 3779758"/>
                <a:gd name="connsiteX32" fmla="*/ 0 w 7804218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4218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830772" y="2244"/>
                    <a:pt x="1113884" y="13546"/>
                    <a:pt x="1415285" y="0"/>
                  </a:cubicBezTo>
                  <a:cubicBezTo>
                    <a:pt x="1716686" y="-13546"/>
                    <a:pt x="1777182" y="-9266"/>
                    <a:pt x="2135155" y="0"/>
                  </a:cubicBezTo>
                  <a:cubicBezTo>
                    <a:pt x="2493128" y="9266"/>
                    <a:pt x="2439223" y="-21251"/>
                    <a:pt x="2724140" y="0"/>
                  </a:cubicBezTo>
                  <a:cubicBezTo>
                    <a:pt x="3009057" y="21251"/>
                    <a:pt x="3323196" y="33504"/>
                    <a:pt x="3509453" y="0"/>
                  </a:cubicBezTo>
                  <a:cubicBezTo>
                    <a:pt x="3695710" y="-33504"/>
                    <a:pt x="4103093" y="13515"/>
                    <a:pt x="4294765" y="0"/>
                  </a:cubicBezTo>
                  <a:cubicBezTo>
                    <a:pt x="4486437" y="-13515"/>
                    <a:pt x="4677501" y="-29422"/>
                    <a:pt x="4949193" y="0"/>
                  </a:cubicBezTo>
                  <a:cubicBezTo>
                    <a:pt x="5220885" y="29422"/>
                    <a:pt x="5357879" y="24578"/>
                    <a:pt x="5603620" y="0"/>
                  </a:cubicBezTo>
                  <a:cubicBezTo>
                    <a:pt x="5849361" y="-24578"/>
                    <a:pt x="5957636" y="1621"/>
                    <a:pt x="6127162" y="0"/>
                  </a:cubicBezTo>
                  <a:cubicBezTo>
                    <a:pt x="6296688" y="-1621"/>
                    <a:pt x="6398583" y="-912"/>
                    <a:pt x="6585261" y="0"/>
                  </a:cubicBezTo>
                  <a:cubicBezTo>
                    <a:pt x="6771939" y="912"/>
                    <a:pt x="6887603" y="-14060"/>
                    <a:pt x="7174246" y="0"/>
                  </a:cubicBezTo>
                  <a:cubicBezTo>
                    <a:pt x="7518551" y="86170"/>
                    <a:pt x="7746542" y="299942"/>
                    <a:pt x="7804218" y="629972"/>
                  </a:cubicBezTo>
                  <a:cubicBezTo>
                    <a:pt x="7794340" y="754416"/>
                    <a:pt x="7823565" y="1025026"/>
                    <a:pt x="7804218" y="1209529"/>
                  </a:cubicBezTo>
                  <a:cubicBezTo>
                    <a:pt x="7784871" y="1394032"/>
                    <a:pt x="7788903" y="1663987"/>
                    <a:pt x="7804218" y="1789086"/>
                  </a:cubicBezTo>
                  <a:cubicBezTo>
                    <a:pt x="7819533" y="1914185"/>
                    <a:pt x="7783564" y="2219840"/>
                    <a:pt x="7804218" y="2393842"/>
                  </a:cubicBezTo>
                  <a:cubicBezTo>
                    <a:pt x="7824872" y="2567844"/>
                    <a:pt x="7794210" y="2920731"/>
                    <a:pt x="7804218" y="3149786"/>
                  </a:cubicBezTo>
                  <a:cubicBezTo>
                    <a:pt x="7801721" y="3505356"/>
                    <a:pt x="7510001" y="3743244"/>
                    <a:pt x="7174246" y="3779758"/>
                  </a:cubicBezTo>
                  <a:cubicBezTo>
                    <a:pt x="7039634" y="3796916"/>
                    <a:pt x="6878906" y="3751383"/>
                    <a:pt x="6585261" y="3779758"/>
                  </a:cubicBezTo>
                  <a:cubicBezTo>
                    <a:pt x="6291617" y="3808133"/>
                    <a:pt x="6183643" y="3806562"/>
                    <a:pt x="5996277" y="3779758"/>
                  </a:cubicBezTo>
                  <a:cubicBezTo>
                    <a:pt x="5808911" y="3752954"/>
                    <a:pt x="5565655" y="3777636"/>
                    <a:pt x="5341849" y="3779758"/>
                  </a:cubicBezTo>
                  <a:cubicBezTo>
                    <a:pt x="5118043" y="3781880"/>
                    <a:pt x="4861795" y="3813221"/>
                    <a:pt x="4621979" y="3779758"/>
                  </a:cubicBezTo>
                  <a:cubicBezTo>
                    <a:pt x="4382163" y="3746296"/>
                    <a:pt x="4309916" y="3801901"/>
                    <a:pt x="4032994" y="3779758"/>
                  </a:cubicBezTo>
                  <a:cubicBezTo>
                    <a:pt x="3756072" y="3757615"/>
                    <a:pt x="3563630" y="3769053"/>
                    <a:pt x="3444010" y="3779758"/>
                  </a:cubicBezTo>
                  <a:cubicBezTo>
                    <a:pt x="3324390" y="3790463"/>
                    <a:pt x="2981509" y="3776611"/>
                    <a:pt x="2855025" y="3779758"/>
                  </a:cubicBezTo>
                  <a:cubicBezTo>
                    <a:pt x="2728541" y="3782905"/>
                    <a:pt x="2495723" y="3767598"/>
                    <a:pt x="2396926" y="3779758"/>
                  </a:cubicBezTo>
                  <a:cubicBezTo>
                    <a:pt x="2298129" y="3791918"/>
                    <a:pt x="2136550" y="3777654"/>
                    <a:pt x="1938827" y="3779758"/>
                  </a:cubicBezTo>
                  <a:cubicBezTo>
                    <a:pt x="1741104" y="3781862"/>
                    <a:pt x="1080590" y="3833760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8042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49010" y="747"/>
                    <a:pt x="1019871" y="7733"/>
                    <a:pt x="1218957" y="0"/>
                  </a:cubicBezTo>
                  <a:cubicBezTo>
                    <a:pt x="1418044" y="-7733"/>
                    <a:pt x="1525293" y="-269"/>
                    <a:pt x="1742499" y="0"/>
                  </a:cubicBezTo>
                  <a:cubicBezTo>
                    <a:pt x="1959705" y="269"/>
                    <a:pt x="1978162" y="14114"/>
                    <a:pt x="2200598" y="0"/>
                  </a:cubicBezTo>
                  <a:cubicBezTo>
                    <a:pt x="2423034" y="-14114"/>
                    <a:pt x="2669961" y="23515"/>
                    <a:pt x="2985911" y="0"/>
                  </a:cubicBezTo>
                  <a:cubicBezTo>
                    <a:pt x="3301861" y="-23515"/>
                    <a:pt x="3378264" y="-23009"/>
                    <a:pt x="3640338" y="0"/>
                  </a:cubicBezTo>
                  <a:cubicBezTo>
                    <a:pt x="3902412" y="23009"/>
                    <a:pt x="3932416" y="-13847"/>
                    <a:pt x="4098437" y="0"/>
                  </a:cubicBezTo>
                  <a:cubicBezTo>
                    <a:pt x="4264458" y="13847"/>
                    <a:pt x="4426250" y="-15188"/>
                    <a:pt x="4752865" y="0"/>
                  </a:cubicBezTo>
                  <a:cubicBezTo>
                    <a:pt x="5079480" y="15188"/>
                    <a:pt x="5209896" y="-22297"/>
                    <a:pt x="5341849" y="0"/>
                  </a:cubicBezTo>
                  <a:cubicBezTo>
                    <a:pt x="5473802" y="22297"/>
                    <a:pt x="5903993" y="1613"/>
                    <a:pt x="6127162" y="0"/>
                  </a:cubicBezTo>
                  <a:cubicBezTo>
                    <a:pt x="6350331" y="-1613"/>
                    <a:pt x="6822292" y="878"/>
                    <a:pt x="7174246" y="0"/>
                  </a:cubicBezTo>
                  <a:cubicBezTo>
                    <a:pt x="7472654" y="1753"/>
                    <a:pt x="7794619" y="281269"/>
                    <a:pt x="7804218" y="629972"/>
                  </a:cubicBezTo>
                  <a:cubicBezTo>
                    <a:pt x="7827315" y="809713"/>
                    <a:pt x="7792847" y="1077938"/>
                    <a:pt x="7804218" y="1234727"/>
                  </a:cubicBezTo>
                  <a:cubicBezTo>
                    <a:pt x="7815589" y="1391517"/>
                    <a:pt x="7793571" y="1630738"/>
                    <a:pt x="7804218" y="1789086"/>
                  </a:cubicBezTo>
                  <a:cubicBezTo>
                    <a:pt x="7814865" y="1947434"/>
                    <a:pt x="7797644" y="2142536"/>
                    <a:pt x="7804218" y="2469436"/>
                  </a:cubicBezTo>
                  <a:cubicBezTo>
                    <a:pt x="7810793" y="2796336"/>
                    <a:pt x="7797059" y="2855066"/>
                    <a:pt x="7804218" y="3149786"/>
                  </a:cubicBezTo>
                  <a:cubicBezTo>
                    <a:pt x="7802158" y="3538305"/>
                    <a:pt x="7449979" y="3773668"/>
                    <a:pt x="7174246" y="3779758"/>
                  </a:cubicBezTo>
                  <a:cubicBezTo>
                    <a:pt x="7029396" y="3790297"/>
                    <a:pt x="6781653" y="3752720"/>
                    <a:pt x="6585261" y="3779758"/>
                  </a:cubicBezTo>
                  <a:cubicBezTo>
                    <a:pt x="6388870" y="3806796"/>
                    <a:pt x="6336277" y="3766814"/>
                    <a:pt x="6127162" y="3779758"/>
                  </a:cubicBezTo>
                  <a:cubicBezTo>
                    <a:pt x="5918047" y="3792702"/>
                    <a:pt x="5794091" y="3792190"/>
                    <a:pt x="5472735" y="3779758"/>
                  </a:cubicBezTo>
                  <a:cubicBezTo>
                    <a:pt x="5151379" y="3767326"/>
                    <a:pt x="5069180" y="3759321"/>
                    <a:pt x="4883750" y="3779758"/>
                  </a:cubicBezTo>
                  <a:cubicBezTo>
                    <a:pt x="4698320" y="3800195"/>
                    <a:pt x="4588946" y="3768528"/>
                    <a:pt x="4425651" y="3779758"/>
                  </a:cubicBezTo>
                  <a:cubicBezTo>
                    <a:pt x="4262356" y="3790988"/>
                    <a:pt x="4148086" y="3785646"/>
                    <a:pt x="3967552" y="3779758"/>
                  </a:cubicBezTo>
                  <a:cubicBezTo>
                    <a:pt x="3787018" y="3773870"/>
                    <a:pt x="3541225" y="3764735"/>
                    <a:pt x="3313124" y="3779758"/>
                  </a:cubicBezTo>
                  <a:cubicBezTo>
                    <a:pt x="3085023" y="3794781"/>
                    <a:pt x="2856067" y="3757862"/>
                    <a:pt x="2658697" y="3779758"/>
                  </a:cubicBezTo>
                  <a:cubicBezTo>
                    <a:pt x="2461327" y="3801654"/>
                    <a:pt x="2369811" y="3798073"/>
                    <a:pt x="2200598" y="3779758"/>
                  </a:cubicBezTo>
                  <a:cubicBezTo>
                    <a:pt x="2031385" y="3761443"/>
                    <a:pt x="1677541" y="3757207"/>
                    <a:pt x="1546170" y="3779758"/>
                  </a:cubicBezTo>
                  <a:cubicBezTo>
                    <a:pt x="1414799" y="3802309"/>
                    <a:pt x="886642" y="3812791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Лягушки сидят в камыше.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7800D1A6-CE74-4CFA-BC0A-1B5055072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3025" y="-1483415"/>
              <a:ext cx="2235227" cy="2281346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82017AC-56E8-4FE8-A7E0-81D9E66C9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7032" y="-1286589"/>
              <a:ext cx="2235227" cy="2281346"/>
            </a:xfrm>
            <a:prstGeom prst="rect">
              <a:avLst/>
            </a:prstGeom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8BDB777D-8E23-4BFD-A8A8-64EAC63C8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5945" y="-788939"/>
              <a:ext cx="2235227" cy="228134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8EED18A7-24DB-484F-8032-A3796C162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8252" y="-1308110"/>
              <a:ext cx="2616219" cy="2616219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EBB05380-D8A6-478E-A4F5-4FD7283D4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5873" y="-1213073"/>
              <a:ext cx="2616219" cy="2616219"/>
            </a:xfrm>
            <a:prstGeom prst="rect">
              <a:avLst/>
            </a:prstGeom>
          </p:spPr>
        </p:pic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3B737E66-6B59-4B64-A904-768F8B05A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4094" y="-1275752"/>
              <a:ext cx="2616219" cy="2616219"/>
            </a:xfrm>
            <a:prstGeom prst="rect">
              <a:avLst/>
            </a:prstGeom>
          </p:spPr>
        </p:pic>
      </p:grpSp>
      <p:grpSp>
        <p:nvGrpSpPr>
          <p:cNvPr id="134" name="Групувати 133">
            <a:extLst>
              <a:ext uri="{FF2B5EF4-FFF2-40B4-BE49-F238E27FC236}">
                <a16:creationId xmlns:a16="http://schemas.microsoft.com/office/drawing/2014/main" id="{E56B1D93-4676-4A69-80BF-D1F6F6C8F421}"/>
              </a:ext>
            </a:extLst>
          </p:cNvPr>
          <p:cNvGrpSpPr/>
          <p:nvPr/>
        </p:nvGrpSpPr>
        <p:grpSpPr>
          <a:xfrm>
            <a:off x="3104363" y="68297"/>
            <a:ext cx="8044458" cy="3896311"/>
            <a:chOff x="12966864" y="1587444"/>
            <a:chExt cx="8044458" cy="3896311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6A507FD-9BBE-4C20-94E8-4AD76019489B}"/>
                </a:ext>
              </a:extLst>
            </p:cNvPr>
            <p:cNvSpPr txBox="1"/>
            <p:nvPr/>
          </p:nvSpPr>
          <p:spPr>
            <a:xfrm>
              <a:off x="13019053" y="1587444"/>
              <a:ext cx="7992269" cy="3779758"/>
            </a:xfrm>
            <a:custGeom>
              <a:avLst/>
              <a:gdLst>
                <a:gd name="connsiteX0" fmla="*/ 0 w 7992269"/>
                <a:gd name="connsiteY0" fmla="*/ 629972 h 3779758"/>
                <a:gd name="connsiteX1" fmla="*/ 629972 w 7992269"/>
                <a:gd name="connsiteY1" fmla="*/ 0 h 3779758"/>
                <a:gd name="connsiteX2" fmla="*/ 1437851 w 7992269"/>
                <a:gd name="connsiteY2" fmla="*/ 0 h 3779758"/>
                <a:gd name="connsiteX3" fmla="*/ 2178407 w 7992269"/>
                <a:gd name="connsiteY3" fmla="*/ 0 h 3779758"/>
                <a:gd name="connsiteX4" fmla="*/ 2784316 w 7992269"/>
                <a:gd name="connsiteY4" fmla="*/ 0 h 3779758"/>
                <a:gd name="connsiteX5" fmla="*/ 3592195 w 7992269"/>
                <a:gd name="connsiteY5" fmla="*/ 0 h 3779758"/>
                <a:gd name="connsiteX6" fmla="*/ 4400074 w 7992269"/>
                <a:gd name="connsiteY6" fmla="*/ 0 h 3779758"/>
                <a:gd name="connsiteX7" fmla="*/ 5073307 w 7992269"/>
                <a:gd name="connsiteY7" fmla="*/ 0 h 3779758"/>
                <a:gd name="connsiteX8" fmla="*/ 5746539 w 7992269"/>
                <a:gd name="connsiteY8" fmla="*/ 0 h 3779758"/>
                <a:gd name="connsiteX9" fmla="*/ 6285125 w 7992269"/>
                <a:gd name="connsiteY9" fmla="*/ 0 h 3779758"/>
                <a:gd name="connsiteX10" fmla="*/ 6756388 w 7992269"/>
                <a:gd name="connsiteY10" fmla="*/ 0 h 3779758"/>
                <a:gd name="connsiteX11" fmla="*/ 7362297 w 7992269"/>
                <a:gd name="connsiteY11" fmla="*/ 0 h 3779758"/>
                <a:gd name="connsiteX12" fmla="*/ 7992269 w 7992269"/>
                <a:gd name="connsiteY12" fmla="*/ 629972 h 3779758"/>
                <a:gd name="connsiteX13" fmla="*/ 7992269 w 7992269"/>
                <a:gd name="connsiteY13" fmla="*/ 1209529 h 3779758"/>
                <a:gd name="connsiteX14" fmla="*/ 7992269 w 7992269"/>
                <a:gd name="connsiteY14" fmla="*/ 1789086 h 3779758"/>
                <a:gd name="connsiteX15" fmla="*/ 7992269 w 7992269"/>
                <a:gd name="connsiteY15" fmla="*/ 2393842 h 3779758"/>
                <a:gd name="connsiteX16" fmla="*/ 7992269 w 7992269"/>
                <a:gd name="connsiteY16" fmla="*/ 3149786 h 3779758"/>
                <a:gd name="connsiteX17" fmla="*/ 7362297 w 7992269"/>
                <a:gd name="connsiteY17" fmla="*/ 3779758 h 3779758"/>
                <a:gd name="connsiteX18" fmla="*/ 6756388 w 7992269"/>
                <a:gd name="connsiteY18" fmla="*/ 3779758 h 3779758"/>
                <a:gd name="connsiteX19" fmla="*/ 6150479 w 7992269"/>
                <a:gd name="connsiteY19" fmla="*/ 3779758 h 3779758"/>
                <a:gd name="connsiteX20" fmla="*/ 5477246 w 7992269"/>
                <a:gd name="connsiteY20" fmla="*/ 3779758 h 3779758"/>
                <a:gd name="connsiteX21" fmla="*/ 4736690 w 7992269"/>
                <a:gd name="connsiteY21" fmla="*/ 3779758 h 3779758"/>
                <a:gd name="connsiteX22" fmla="*/ 4130781 w 7992269"/>
                <a:gd name="connsiteY22" fmla="*/ 3779758 h 3779758"/>
                <a:gd name="connsiteX23" fmla="*/ 3524872 w 7992269"/>
                <a:gd name="connsiteY23" fmla="*/ 3779758 h 3779758"/>
                <a:gd name="connsiteX24" fmla="*/ 2918963 w 7992269"/>
                <a:gd name="connsiteY24" fmla="*/ 3779758 h 3779758"/>
                <a:gd name="connsiteX25" fmla="*/ 2447700 w 7992269"/>
                <a:gd name="connsiteY25" fmla="*/ 3779758 h 3779758"/>
                <a:gd name="connsiteX26" fmla="*/ 1976437 w 7992269"/>
                <a:gd name="connsiteY26" fmla="*/ 3779758 h 3779758"/>
                <a:gd name="connsiteX27" fmla="*/ 629972 w 7992269"/>
                <a:gd name="connsiteY27" fmla="*/ 3779758 h 3779758"/>
                <a:gd name="connsiteX28" fmla="*/ 0 w 7992269"/>
                <a:gd name="connsiteY28" fmla="*/ 3149786 h 3779758"/>
                <a:gd name="connsiteX29" fmla="*/ 0 w 7992269"/>
                <a:gd name="connsiteY29" fmla="*/ 2595427 h 3779758"/>
                <a:gd name="connsiteX30" fmla="*/ 0 w 7992269"/>
                <a:gd name="connsiteY30" fmla="*/ 1915077 h 3779758"/>
                <a:gd name="connsiteX31" fmla="*/ 0 w 7992269"/>
                <a:gd name="connsiteY31" fmla="*/ 1335520 h 3779758"/>
                <a:gd name="connsiteX32" fmla="*/ 0 w 7992269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92269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880534" y="212"/>
                    <a:pt x="1262058" y="-18770"/>
                    <a:pt x="1437851" y="0"/>
                  </a:cubicBezTo>
                  <a:cubicBezTo>
                    <a:pt x="1613644" y="18770"/>
                    <a:pt x="1905672" y="-33982"/>
                    <a:pt x="2178407" y="0"/>
                  </a:cubicBezTo>
                  <a:cubicBezTo>
                    <a:pt x="2451142" y="33982"/>
                    <a:pt x="2495693" y="14634"/>
                    <a:pt x="2784316" y="0"/>
                  </a:cubicBezTo>
                  <a:cubicBezTo>
                    <a:pt x="3072939" y="-14634"/>
                    <a:pt x="3189861" y="14011"/>
                    <a:pt x="3592195" y="0"/>
                  </a:cubicBezTo>
                  <a:cubicBezTo>
                    <a:pt x="3994529" y="-14011"/>
                    <a:pt x="4085567" y="-9504"/>
                    <a:pt x="4400074" y="0"/>
                  </a:cubicBezTo>
                  <a:cubicBezTo>
                    <a:pt x="4714581" y="9504"/>
                    <a:pt x="4817275" y="-11894"/>
                    <a:pt x="5073307" y="0"/>
                  </a:cubicBezTo>
                  <a:cubicBezTo>
                    <a:pt x="5329339" y="11894"/>
                    <a:pt x="5545644" y="-18883"/>
                    <a:pt x="5746539" y="0"/>
                  </a:cubicBezTo>
                  <a:cubicBezTo>
                    <a:pt x="5947434" y="18883"/>
                    <a:pt x="6168988" y="-26024"/>
                    <a:pt x="6285125" y="0"/>
                  </a:cubicBezTo>
                  <a:cubicBezTo>
                    <a:pt x="6401262" y="26024"/>
                    <a:pt x="6585955" y="13530"/>
                    <a:pt x="6756388" y="0"/>
                  </a:cubicBezTo>
                  <a:cubicBezTo>
                    <a:pt x="6926821" y="-13530"/>
                    <a:pt x="7239201" y="22183"/>
                    <a:pt x="7362297" y="0"/>
                  </a:cubicBezTo>
                  <a:cubicBezTo>
                    <a:pt x="7706602" y="86170"/>
                    <a:pt x="7934593" y="299942"/>
                    <a:pt x="7992269" y="629972"/>
                  </a:cubicBezTo>
                  <a:cubicBezTo>
                    <a:pt x="7982391" y="754416"/>
                    <a:pt x="8011616" y="1025026"/>
                    <a:pt x="7992269" y="1209529"/>
                  </a:cubicBezTo>
                  <a:cubicBezTo>
                    <a:pt x="7972922" y="1394032"/>
                    <a:pt x="7976954" y="1663987"/>
                    <a:pt x="7992269" y="1789086"/>
                  </a:cubicBezTo>
                  <a:cubicBezTo>
                    <a:pt x="8007584" y="1914185"/>
                    <a:pt x="7971615" y="2219840"/>
                    <a:pt x="7992269" y="2393842"/>
                  </a:cubicBezTo>
                  <a:cubicBezTo>
                    <a:pt x="8012923" y="2567844"/>
                    <a:pt x="7982261" y="2920731"/>
                    <a:pt x="7992269" y="3149786"/>
                  </a:cubicBezTo>
                  <a:cubicBezTo>
                    <a:pt x="7989772" y="3505356"/>
                    <a:pt x="7698052" y="3743244"/>
                    <a:pt x="7362297" y="3779758"/>
                  </a:cubicBezTo>
                  <a:cubicBezTo>
                    <a:pt x="7233556" y="3788400"/>
                    <a:pt x="6912258" y="3769634"/>
                    <a:pt x="6756388" y="3779758"/>
                  </a:cubicBezTo>
                  <a:cubicBezTo>
                    <a:pt x="6600518" y="3789882"/>
                    <a:pt x="6273638" y="3805746"/>
                    <a:pt x="6150479" y="3779758"/>
                  </a:cubicBezTo>
                  <a:cubicBezTo>
                    <a:pt x="6027320" y="3753770"/>
                    <a:pt x="5633309" y="3789586"/>
                    <a:pt x="5477246" y="3779758"/>
                  </a:cubicBezTo>
                  <a:cubicBezTo>
                    <a:pt x="5321183" y="3769930"/>
                    <a:pt x="5032716" y="3748574"/>
                    <a:pt x="4736690" y="3779758"/>
                  </a:cubicBezTo>
                  <a:cubicBezTo>
                    <a:pt x="4440664" y="3810942"/>
                    <a:pt x="4397818" y="3790763"/>
                    <a:pt x="4130781" y="3779758"/>
                  </a:cubicBezTo>
                  <a:cubicBezTo>
                    <a:pt x="3863744" y="3768753"/>
                    <a:pt x="3803339" y="3807525"/>
                    <a:pt x="3524872" y="3779758"/>
                  </a:cubicBezTo>
                  <a:cubicBezTo>
                    <a:pt x="3246405" y="3751991"/>
                    <a:pt x="3217404" y="3767657"/>
                    <a:pt x="2918963" y="3779758"/>
                  </a:cubicBezTo>
                  <a:cubicBezTo>
                    <a:pt x="2620522" y="3791859"/>
                    <a:pt x="2577511" y="3787384"/>
                    <a:pt x="2447700" y="3779758"/>
                  </a:cubicBezTo>
                  <a:cubicBezTo>
                    <a:pt x="2317889" y="3772132"/>
                    <a:pt x="2188367" y="3756217"/>
                    <a:pt x="1976437" y="3779758"/>
                  </a:cubicBezTo>
                  <a:cubicBezTo>
                    <a:pt x="1764507" y="3803299"/>
                    <a:pt x="1054918" y="3812548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92269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44255" y="-11918"/>
                    <a:pt x="1012175" y="6712"/>
                    <a:pt x="1235881" y="0"/>
                  </a:cubicBezTo>
                  <a:cubicBezTo>
                    <a:pt x="1459587" y="-6712"/>
                    <a:pt x="1662702" y="-26005"/>
                    <a:pt x="1774467" y="0"/>
                  </a:cubicBezTo>
                  <a:cubicBezTo>
                    <a:pt x="1886232" y="26005"/>
                    <a:pt x="2012376" y="-22872"/>
                    <a:pt x="2245730" y="0"/>
                  </a:cubicBezTo>
                  <a:cubicBezTo>
                    <a:pt x="2479084" y="22872"/>
                    <a:pt x="2661081" y="33268"/>
                    <a:pt x="3053609" y="0"/>
                  </a:cubicBezTo>
                  <a:cubicBezTo>
                    <a:pt x="3446137" y="-33268"/>
                    <a:pt x="3548260" y="-24116"/>
                    <a:pt x="3726842" y="0"/>
                  </a:cubicBezTo>
                  <a:cubicBezTo>
                    <a:pt x="3905424" y="24116"/>
                    <a:pt x="4054538" y="19398"/>
                    <a:pt x="4198104" y="0"/>
                  </a:cubicBezTo>
                  <a:cubicBezTo>
                    <a:pt x="4341670" y="-19398"/>
                    <a:pt x="4673810" y="-16815"/>
                    <a:pt x="4871337" y="0"/>
                  </a:cubicBezTo>
                  <a:cubicBezTo>
                    <a:pt x="5068864" y="16815"/>
                    <a:pt x="5248257" y="13978"/>
                    <a:pt x="5477246" y="0"/>
                  </a:cubicBezTo>
                  <a:cubicBezTo>
                    <a:pt x="5706235" y="-13978"/>
                    <a:pt x="6084815" y="24716"/>
                    <a:pt x="6285125" y="0"/>
                  </a:cubicBezTo>
                  <a:cubicBezTo>
                    <a:pt x="6485435" y="-24716"/>
                    <a:pt x="7114064" y="39130"/>
                    <a:pt x="7362297" y="0"/>
                  </a:cubicBezTo>
                  <a:cubicBezTo>
                    <a:pt x="7660705" y="1753"/>
                    <a:pt x="7982670" y="281269"/>
                    <a:pt x="7992269" y="629972"/>
                  </a:cubicBezTo>
                  <a:cubicBezTo>
                    <a:pt x="8015366" y="809713"/>
                    <a:pt x="7980898" y="1077938"/>
                    <a:pt x="7992269" y="1234727"/>
                  </a:cubicBezTo>
                  <a:cubicBezTo>
                    <a:pt x="8003640" y="1391517"/>
                    <a:pt x="7981622" y="1630738"/>
                    <a:pt x="7992269" y="1789086"/>
                  </a:cubicBezTo>
                  <a:cubicBezTo>
                    <a:pt x="8002916" y="1947434"/>
                    <a:pt x="7985695" y="2142536"/>
                    <a:pt x="7992269" y="2469436"/>
                  </a:cubicBezTo>
                  <a:cubicBezTo>
                    <a:pt x="7998844" y="2796336"/>
                    <a:pt x="7985110" y="2855066"/>
                    <a:pt x="7992269" y="3149786"/>
                  </a:cubicBezTo>
                  <a:cubicBezTo>
                    <a:pt x="7990209" y="3538305"/>
                    <a:pt x="7638030" y="3773668"/>
                    <a:pt x="7362297" y="3779758"/>
                  </a:cubicBezTo>
                  <a:cubicBezTo>
                    <a:pt x="7125292" y="3778060"/>
                    <a:pt x="7001011" y="3798996"/>
                    <a:pt x="6756388" y="3779758"/>
                  </a:cubicBezTo>
                  <a:cubicBezTo>
                    <a:pt x="6511765" y="3760520"/>
                    <a:pt x="6488234" y="3764744"/>
                    <a:pt x="6285125" y="3779758"/>
                  </a:cubicBezTo>
                  <a:cubicBezTo>
                    <a:pt x="6082016" y="3794772"/>
                    <a:pt x="5947506" y="3797877"/>
                    <a:pt x="5611893" y="3779758"/>
                  </a:cubicBezTo>
                  <a:cubicBezTo>
                    <a:pt x="5276280" y="3761639"/>
                    <a:pt x="5166425" y="3774937"/>
                    <a:pt x="5005983" y="3779758"/>
                  </a:cubicBezTo>
                  <a:cubicBezTo>
                    <a:pt x="4845541" y="3784580"/>
                    <a:pt x="4762574" y="3795523"/>
                    <a:pt x="4534721" y="3779758"/>
                  </a:cubicBezTo>
                  <a:cubicBezTo>
                    <a:pt x="4306868" y="3763993"/>
                    <a:pt x="4223791" y="3770173"/>
                    <a:pt x="4063458" y="3779758"/>
                  </a:cubicBezTo>
                  <a:cubicBezTo>
                    <a:pt x="3903125" y="3789343"/>
                    <a:pt x="3553973" y="3766576"/>
                    <a:pt x="3390225" y="3779758"/>
                  </a:cubicBezTo>
                  <a:cubicBezTo>
                    <a:pt x="3226477" y="3792940"/>
                    <a:pt x="2879676" y="3756385"/>
                    <a:pt x="2716993" y="3779758"/>
                  </a:cubicBezTo>
                  <a:cubicBezTo>
                    <a:pt x="2554310" y="3803131"/>
                    <a:pt x="2384652" y="3762462"/>
                    <a:pt x="2245730" y="3779758"/>
                  </a:cubicBezTo>
                  <a:cubicBezTo>
                    <a:pt x="2106808" y="3797054"/>
                    <a:pt x="1781549" y="3774668"/>
                    <a:pt x="1572498" y="3779758"/>
                  </a:cubicBezTo>
                  <a:cubicBezTo>
                    <a:pt x="1363447" y="3784848"/>
                    <a:pt x="969038" y="3774335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Камыши сидят в лягушке.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E79D93B1-ADD5-4EE8-AC3D-4C82502D9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6864" y="2556774"/>
              <a:ext cx="2616219" cy="2616219"/>
            </a:xfrm>
            <a:prstGeom prst="rect">
              <a:avLst/>
            </a:prstGeom>
          </p:spPr>
        </p:pic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4CD0B79A-2CE1-4BD6-8E54-7C27D03A6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5" y="2651811"/>
              <a:ext cx="2616219" cy="2616219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02D2705A-A55D-4D6E-88CB-89450202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2706" y="2589132"/>
              <a:ext cx="2616219" cy="2616219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D25F70C3-E280-4747-8DBC-1847B5211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1437" y="2507933"/>
              <a:ext cx="2235227" cy="2281346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27F7A94F-E567-44A4-835A-3B9F93153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5444" y="2704759"/>
              <a:ext cx="2235227" cy="2281346"/>
            </a:xfrm>
            <a:prstGeom prst="rect">
              <a:avLst/>
            </a:prstGeom>
          </p:spPr>
        </p:pic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35E0C534-04C8-46D7-B8A8-2C99E96A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4357" y="3202409"/>
              <a:ext cx="2235227" cy="2281346"/>
            </a:xfrm>
            <a:prstGeom prst="rect">
              <a:avLst/>
            </a:prstGeom>
          </p:spPr>
        </p:pic>
      </p:grpSp>
      <p:pic>
        <p:nvPicPr>
          <p:cNvPr id="315" name="Picture 314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6296" y="4183710"/>
            <a:ext cx="250507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00"/>
                            </p:stCondLst>
                            <p:childTnLst>
                              <p:par>
                                <p:cTn id="2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000"/>
                            </p:stCondLst>
                            <p:childTnLst>
                              <p:par>
                                <p:cTn id="2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74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Garamond</vt:lpstr>
      <vt:lpstr>Tahoma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20</cp:revision>
  <dcterms:created xsi:type="dcterms:W3CDTF">2024-12-08T17:03:38Z</dcterms:created>
  <dcterms:modified xsi:type="dcterms:W3CDTF">2024-12-10T17:02:01Z</dcterms:modified>
</cp:coreProperties>
</file>