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12/20/2024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679C87-AA76-4ECC-A248-4345823D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201569" y="631319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 купив на базар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201569" y="2039287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Захар брав 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зливу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201569" y="3443792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Зелена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парасолька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ховала Захара. 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201569" y="4848297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Захар любив свою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парасольку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29073" y="5844022"/>
            <a:ext cx="700805" cy="7580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758963-F275-4A92-9170-FE7566AB68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6000"/>
            <a:lum bright="70000" contrast="-70000"/>
          </a:blip>
          <a:srcRect l="4620" r="13607"/>
          <a:stretch/>
        </p:blipFill>
        <p:spPr>
          <a:xfrm>
            <a:off x="0" y="365197"/>
            <a:ext cx="3499707" cy="64928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0DC3EF-E693-4A9F-8E4C-11DFD6DB6A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00" b="-1"/>
          <a:stretch/>
        </p:blipFill>
        <p:spPr>
          <a:xfrm>
            <a:off x="-4496" y="2002490"/>
            <a:ext cx="3499407" cy="162780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D2F325-21BC-4F0D-9315-1D63A76E74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640" b="49486"/>
          <a:stretch/>
        </p:blipFill>
        <p:spPr>
          <a:xfrm>
            <a:off x="-2098" y="939451"/>
            <a:ext cx="3499407" cy="10702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5FDFA6-BF89-41B3-B684-DBAFCE943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96" y="3621828"/>
            <a:ext cx="3499407" cy="162777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79F0E51-8D39-405C-9A17-C23A7BB78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30227"/>
            <a:ext cx="3499407" cy="1627773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092D074-AF67-79AE-C9AC-96EF8312FBED}"/>
              </a:ext>
            </a:extLst>
          </p:cNvPr>
          <p:cNvSpPr/>
          <p:nvPr/>
        </p:nvSpPr>
        <p:spPr>
          <a:xfrm>
            <a:off x="4218661" y="628881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Заріна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дивитись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телевізор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D6EA33E-6635-9C80-E9FA-E26CC03E0323}"/>
              </a:ext>
            </a:extLst>
          </p:cNvPr>
          <p:cNvSpPr/>
          <p:nvPr/>
        </p:nvSpPr>
        <p:spPr>
          <a:xfrm>
            <a:off x="4218661" y="2036849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телевізору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показували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концерт </a:t>
            </a:r>
            <a:r>
              <a:rPr lang="ru-RU"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музикантів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AAE2CD-9B07-BC63-316A-4969B973E464}"/>
              </a:ext>
            </a:extLst>
          </p:cNvPr>
          <p:cNvSpPr/>
          <p:nvPr/>
        </p:nvSpPr>
        <p:spPr>
          <a:xfrm>
            <a:off x="4218661" y="3441354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Заріна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слухати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веселу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246B45D-0773-2015-1155-3015A615CADF}"/>
              </a:ext>
            </a:extLst>
          </p:cNvPr>
          <p:cNvSpPr/>
          <p:nvPr/>
        </p:nvSpPr>
        <p:spPr>
          <a:xfrm>
            <a:off x="4218661" y="4845859"/>
            <a:ext cx="4262782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Заріна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також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хоче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бути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музикантом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E144D0-5FB7-FDE8-AC16-E773EF155C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lum bright="70000" contrast="-70000"/>
            <a:alphaModFix amt="77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200"/>
                    </a14:imgEffect>
                  </a14:imgLayer>
                </a14:imgProps>
              </a:ext>
            </a:extLst>
          </a:blip>
          <a:srcRect l="4188" t="-5117"/>
          <a:stretch/>
        </p:blipFill>
        <p:spPr>
          <a:xfrm>
            <a:off x="0" y="858750"/>
            <a:ext cx="4218661" cy="50925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A35494-ACB2-21F5-04F8-CFBC6BE61BF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2378"/>
          <a:stretch/>
        </p:blipFill>
        <p:spPr>
          <a:xfrm>
            <a:off x="0" y="1269326"/>
            <a:ext cx="4218798" cy="857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BCA9EF8-0D7C-3917-F51A-16C1880B5F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128077"/>
            <a:ext cx="4218798" cy="12924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ABCD89-A844-0C2C-FEAA-62E71100E94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9808" b="25011"/>
          <a:stretch/>
        </p:blipFill>
        <p:spPr>
          <a:xfrm>
            <a:off x="-137" y="3408042"/>
            <a:ext cx="4218798" cy="128189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48613FE-2AA0-68C4-3F8D-F382A40F83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671020"/>
            <a:ext cx="4218798" cy="12802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62" y="724118"/>
            <a:ext cx="5194431" cy="5194431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88758" y="1901478"/>
            <a:ext cx="3676649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5F290A-2B86-487B-A669-65DC95ACD469}"/>
</file>

<file path=customXml/itemProps2.xml><?xml version="1.0" encoding="utf-8"?>
<ds:datastoreItem xmlns:ds="http://schemas.openxmlformats.org/officeDocument/2006/customXml" ds:itemID="{2FBF2B3A-12BC-47EF-93D0-1606662D0F39}"/>
</file>

<file path=customXml/itemProps3.xml><?xml version="1.0" encoding="utf-8"?>
<ds:datastoreItem xmlns:ds="http://schemas.openxmlformats.org/officeDocument/2006/customXml" ds:itemID="{A78B963A-4F79-4BBF-845B-7CB73253819C}"/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50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18</cp:revision>
  <dcterms:created xsi:type="dcterms:W3CDTF">2024-08-28T19:53:37Z</dcterms:created>
  <dcterms:modified xsi:type="dcterms:W3CDTF">2024-12-20T10:50:09Z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