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15" name="Рисунок 1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73" y="-37225"/>
            <a:ext cx="908587" cy="844826"/>
          </a:xfrm>
          <a:prstGeom prst="rect">
            <a:avLst/>
          </a:prstGeom>
        </p:spPr>
      </p:pic>
      <p:pic>
        <p:nvPicPr>
          <p:cNvPr id="18" name="Рисунок 17" descr="Зображення, що містить різнокрила бабка, Сітчастокрилі комахи, безхребетні, Різнокрилі та рівнокрилі баб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57" y="784487"/>
            <a:ext cx="1706536" cy="1706536"/>
          </a:xfrm>
          <a:prstGeom prst="rect">
            <a:avLst/>
          </a:prstGeom>
        </p:spPr>
      </p:pic>
      <p:pic>
        <p:nvPicPr>
          <p:cNvPr id="22" name="Рисунок 21" descr="Зображення, що містить кукурудза, їжа, Кукурудза в качанах, Кукурудзяні зерн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298">
            <a:off x="5414299" y="746813"/>
            <a:ext cx="1265570" cy="1262270"/>
          </a:xfrm>
          <a:prstGeom prst="rect">
            <a:avLst/>
          </a:prstGeom>
        </p:spPr>
      </p:pic>
      <p:pic>
        <p:nvPicPr>
          <p:cNvPr id="26" name="Рисунок 25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9" y="5086802"/>
            <a:ext cx="1411626" cy="1421125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 descr="Зображення, що містить потяг, транспортний засіб, малюнок, мультфільм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4" y="2751716"/>
            <a:ext cx="1700643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3" name="Рисунок 12" descr="Зображення, що містить спорт, справжній цвіркун, спортивна гра, безхребетні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01" y="5022920"/>
            <a:ext cx="1467513" cy="1467513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74" y="165800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31" y="143108"/>
            <a:ext cx="2377042" cy="2377042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3" y="4352382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8" y="4315157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2210402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3975" y="2751455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2024-05-11T11:43:00Z</dcterms:created>
  <dcterms:modified xsi:type="dcterms:W3CDTF">2024-07-12T06:43:28Z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